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66" r:id="rId6"/>
    <p:sldId id="299" r:id="rId7"/>
    <p:sldId id="296" r:id="rId8"/>
    <p:sldId id="285" r:id="rId9"/>
    <p:sldId id="284" r:id="rId10"/>
    <p:sldId id="286" r:id="rId11"/>
    <p:sldId id="303" r:id="rId12"/>
    <p:sldId id="301" r:id="rId13"/>
    <p:sldId id="304" r:id="rId14"/>
    <p:sldId id="305" r:id="rId15"/>
    <p:sldId id="288" r:id="rId16"/>
    <p:sldId id="293" r:id="rId17"/>
    <p:sldId id="292" r:id="rId18"/>
    <p:sldId id="294" r:id="rId19"/>
    <p:sldId id="297" r:id="rId20"/>
    <p:sldId id="302" r:id="rId21"/>
    <p:sldId id="298" r:id="rId22"/>
    <p:sldId id="280" r:id="rId23"/>
    <p:sldId id="270" r:id="rId24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8FB7"/>
    <a:srgbClr val="FBD31E"/>
    <a:srgbClr val="017386"/>
    <a:srgbClr val="E69130"/>
    <a:srgbClr val="001223"/>
    <a:srgbClr val="005362"/>
    <a:srgbClr val="01203D"/>
    <a:srgbClr val="E69030"/>
    <a:srgbClr val="FCD731"/>
    <a:srgbClr val="D8EC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040913-CB83-477A-9990-AF727F56E8AA}" v="87" dt="2022-01-21T12:28:13.700"/>
  </p1510:revLst>
</p1510:revInfo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3" autoAdjust="0"/>
    <p:restoredTop sz="79551" autoAdjust="0"/>
  </p:normalViewPr>
  <p:slideViewPr>
    <p:cSldViewPr snapToGrid="0">
      <p:cViewPr varScale="1">
        <p:scale>
          <a:sx n="123" d="100"/>
          <a:sy n="123" d="100"/>
        </p:scale>
        <p:origin x="1048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6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981D95-E4E7-F143-9C37-72CD64907347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DC454E9-FC76-3644-826E-DAEEDD8ACE83}">
      <dgm:prSet/>
      <dgm:spPr>
        <a:solidFill>
          <a:srgbClr val="2E8FB7"/>
        </a:solidFill>
        <a:ln>
          <a:solidFill>
            <a:srgbClr val="2E8FB7"/>
          </a:solidFill>
        </a:ln>
      </dgm:spPr>
      <dgm:t>
        <a:bodyPr/>
        <a:lstStyle/>
        <a:p>
          <a:r>
            <a:rPr lang="en-DE"/>
            <a:t>Vorgehensweise:</a:t>
          </a:r>
        </a:p>
      </dgm:t>
    </dgm:pt>
    <dgm:pt modelId="{CB79315D-D947-244F-AB07-6E5D6F543F9F}" type="parTrans" cxnId="{E1BF125C-12A9-EB43-83E2-BA95B87585A0}">
      <dgm:prSet/>
      <dgm:spPr/>
      <dgm:t>
        <a:bodyPr/>
        <a:lstStyle/>
        <a:p>
          <a:endParaRPr lang="en-GB"/>
        </a:p>
      </dgm:t>
    </dgm:pt>
    <dgm:pt modelId="{5F394FDC-BA1F-5949-8855-C594B83F3D52}" type="sibTrans" cxnId="{E1BF125C-12A9-EB43-83E2-BA95B87585A0}">
      <dgm:prSet/>
      <dgm:spPr/>
      <dgm:t>
        <a:bodyPr/>
        <a:lstStyle/>
        <a:p>
          <a:endParaRPr lang="en-GB"/>
        </a:p>
      </dgm:t>
    </dgm:pt>
    <dgm:pt modelId="{E2CB6710-09C9-784F-9F81-B0823BDACCB6}">
      <dgm:prSet/>
      <dgm:spPr>
        <a:solidFill>
          <a:srgbClr val="2E8FB7">
            <a:alpha val="20000"/>
          </a:srgbClr>
        </a:solidFill>
        <a:ln>
          <a:solidFill>
            <a:srgbClr val="2E8FB7">
              <a:alpha val="40000"/>
            </a:srgbClr>
          </a:solidFill>
        </a:ln>
      </dgm:spPr>
      <dgm:t>
        <a:bodyPr/>
        <a:lstStyle/>
        <a:p>
          <a:r>
            <a:rPr lang="en-DE"/>
            <a:t>Parallel</a:t>
          </a:r>
        </a:p>
      </dgm:t>
    </dgm:pt>
    <dgm:pt modelId="{3EA72253-DD30-A347-98B4-10DB7E9AE510}" type="parTrans" cxnId="{F8C02517-D8CD-904A-ACA7-A7693283AB31}">
      <dgm:prSet/>
      <dgm:spPr/>
      <dgm:t>
        <a:bodyPr/>
        <a:lstStyle/>
        <a:p>
          <a:endParaRPr lang="en-GB"/>
        </a:p>
      </dgm:t>
    </dgm:pt>
    <dgm:pt modelId="{A1A56F3C-8F15-F84F-AAA9-ACA23700702F}" type="sibTrans" cxnId="{F8C02517-D8CD-904A-ACA7-A7693283AB31}">
      <dgm:prSet/>
      <dgm:spPr/>
      <dgm:t>
        <a:bodyPr/>
        <a:lstStyle/>
        <a:p>
          <a:endParaRPr lang="en-GB"/>
        </a:p>
      </dgm:t>
    </dgm:pt>
    <dgm:pt modelId="{9C4025EF-1379-7142-A645-D162B70BACC6}">
      <dgm:prSet/>
      <dgm:spPr>
        <a:solidFill>
          <a:srgbClr val="2E8FB7">
            <a:alpha val="20000"/>
          </a:srgbClr>
        </a:solidFill>
        <a:ln>
          <a:solidFill>
            <a:srgbClr val="2E8FB7">
              <a:alpha val="40000"/>
            </a:srgbClr>
          </a:solidFill>
        </a:ln>
      </dgm:spPr>
      <dgm:t>
        <a:bodyPr/>
        <a:lstStyle/>
        <a:p>
          <a:r>
            <a:rPr lang="en-DE"/>
            <a:t>Weekly Updates für Main-Merge</a:t>
          </a:r>
        </a:p>
      </dgm:t>
    </dgm:pt>
    <dgm:pt modelId="{840B8173-6569-914C-A5E6-68ACCA0264B9}" type="parTrans" cxnId="{F343F6FF-34E1-284E-8BFE-4EAF82BA88A9}">
      <dgm:prSet/>
      <dgm:spPr/>
      <dgm:t>
        <a:bodyPr/>
        <a:lstStyle/>
        <a:p>
          <a:endParaRPr lang="en-GB"/>
        </a:p>
      </dgm:t>
    </dgm:pt>
    <dgm:pt modelId="{EEAA853C-ED2A-9B44-B14C-6AD2F0D17F34}" type="sibTrans" cxnId="{F343F6FF-34E1-284E-8BFE-4EAF82BA88A9}">
      <dgm:prSet/>
      <dgm:spPr/>
      <dgm:t>
        <a:bodyPr/>
        <a:lstStyle/>
        <a:p>
          <a:endParaRPr lang="en-GB"/>
        </a:p>
      </dgm:t>
    </dgm:pt>
    <dgm:pt modelId="{FB0A361D-067F-634B-BA42-5FC961E07966}">
      <dgm:prSet/>
      <dgm:spPr>
        <a:solidFill>
          <a:srgbClr val="2E8FB7">
            <a:alpha val="20000"/>
          </a:srgbClr>
        </a:solidFill>
        <a:ln>
          <a:solidFill>
            <a:srgbClr val="2E8FB7">
              <a:alpha val="40000"/>
            </a:srgbClr>
          </a:solidFill>
        </a:ln>
      </dgm:spPr>
      <dgm:t>
        <a:bodyPr/>
        <a:lstStyle/>
        <a:p>
          <a:r>
            <a:rPr lang="en-DE"/>
            <a:t>Kanban Board über Github</a:t>
          </a:r>
        </a:p>
      </dgm:t>
    </dgm:pt>
    <dgm:pt modelId="{532158DD-A6E9-9E43-9C94-E6E6D37686D1}" type="parTrans" cxnId="{23D1FA67-E65B-964C-8D41-92DD041AB356}">
      <dgm:prSet/>
      <dgm:spPr/>
      <dgm:t>
        <a:bodyPr/>
        <a:lstStyle/>
        <a:p>
          <a:endParaRPr lang="en-GB"/>
        </a:p>
      </dgm:t>
    </dgm:pt>
    <dgm:pt modelId="{75258DD7-A16F-9040-80B5-66D2BAACC455}" type="sibTrans" cxnId="{23D1FA67-E65B-964C-8D41-92DD041AB356}">
      <dgm:prSet/>
      <dgm:spPr/>
      <dgm:t>
        <a:bodyPr/>
        <a:lstStyle/>
        <a:p>
          <a:endParaRPr lang="en-GB"/>
        </a:p>
      </dgm:t>
    </dgm:pt>
    <dgm:pt modelId="{1A57B866-E0F5-A241-A9AB-71D27C0404A4}">
      <dgm:prSet/>
      <dgm:spPr>
        <a:solidFill>
          <a:srgbClr val="2E8FB7"/>
        </a:solidFill>
        <a:ln>
          <a:solidFill>
            <a:srgbClr val="2E8FB7"/>
          </a:solidFill>
        </a:ln>
      </dgm:spPr>
      <dgm:t>
        <a:bodyPr/>
        <a:lstStyle/>
        <a:p>
          <a:r>
            <a:rPr lang="en-DE" dirty="0"/>
            <a:t>Bereiche/Lanes:</a:t>
          </a:r>
        </a:p>
      </dgm:t>
    </dgm:pt>
    <dgm:pt modelId="{7633AAB4-F725-334D-B73B-DFFC826E06C5}" type="parTrans" cxnId="{BBEC8AF6-1CA3-7E4A-BF53-DF25FE1C8226}">
      <dgm:prSet/>
      <dgm:spPr/>
      <dgm:t>
        <a:bodyPr/>
        <a:lstStyle/>
        <a:p>
          <a:endParaRPr lang="en-GB"/>
        </a:p>
      </dgm:t>
    </dgm:pt>
    <dgm:pt modelId="{128E898B-4C37-5941-BBA9-82538C54D500}" type="sibTrans" cxnId="{BBEC8AF6-1CA3-7E4A-BF53-DF25FE1C8226}">
      <dgm:prSet/>
      <dgm:spPr/>
      <dgm:t>
        <a:bodyPr/>
        <a:lstStyle/>
        <a:p>
          <a:endParaRPr lang="en-GB"/>
        </a:p>
      </dgm:t>
    </dgm:pt>
    <dgm:pt modelId="{ED45ED44-6E72-FB43-9B06-0AD04766BDDD}">
      <dgm:prSet/>
      <dgm:spPr>
        <a:solidFill>
          <a:srgbClr val="2E8FB7">
            <a:alpha val="20000"/>
          </a:srgbClr>
        </a:solidFill>
        <a:ln>
          <a:solidFill>
            <a:srgbClr val="2E8FB7">
              <a:alpha val="40000"/>
            </a:srgbClr>
          </a:solidFill>
        </a:ln>
      </dgm:spPr>
      <dgm:t>
        <a:bodyPr/>
        <a:lstStyle/>
        <a:p>
          <a:r>
            <a:rPr lang="en-DE" dirty="0"/>
            <a:t>Data retrieval (Fabian)</a:t>
          </a:r>
        </a:p>
      </dgm:t>
    </dgm:pt>
    <dgm:pt modelId="{1F8875FD-382F-BA40-ADDF-E6CF0F6AE7F5}" type="parTrans" cxnId="{C77BA18A-8567-E04F-8744-C3B0B7D77532}">
      <dgm:prSet/>
      <dgm:spPr/>
      <dgm:t>
        <a:bodyPr/>
        <a:lstStyle/>
        <a:p>
          <a:endParaRPr lang="en-GB"/>
        </a:p>
      </dgm:t>
    </dgm:pt>
    <dgm:pt modelId="{80C342BF-DDF2-2C4E-B938-EEFF09894768}" type="sibTrans" cxnId="{C77BA18A-8567-E04F-8744-C3B0B7D77532}">
      <dgm:prSet/>
      <dgm:spPr/>
      <dgm:t>
        <a:bodyPr/>
        <a:lstStyle/>
        <a:p>
          <a:endParaRPr lang="en-GB"/>
        </a:p>
      </dgm:t>
    </dgm:pt>
    <dgm:pt modelId="{4B86245D-BD15-0841-BCC7-F7A967B8A4DB}">
      <dgm:prSet/>
      <dgm:spPr>
        <a:solidFill>
          <a:srgbClr val="2E8FB7">
            <a:alpha val="20000"/>
          </a:srgbClr>
        </a:solidFill>
        <a:ln>
          <a:solidFill>
            <a:srgbClr val="2E8FB7">
              <a:alpha val="40000"/>
            </a:srgbClr>
          </a:solidFill>
        </a:ln>
      </dgm:spPr>
      <dgm:t>
        <a:bodyPr/>
        <a:lstStyle/>
        <a:p>
          <a:r>
            <a:rPr lang="en-DE" dirty="0"/>
            <a:t>NLP/Keyword extraction (Oliver/Marvin)</a:t>
          </a:r>
        </a:p>
      </dgm:t>
    </dgm:pt>
    <dgm:pt modelId="{FC8DFF04-A720-8241-8A83-1D010480DADD}" type="parTrans" cxnId="{116E298F-D69D-EF43-9441-F76B6AAF624D}">
      <dgm:prSet/>
      <dgm:spPr/>
      <dgm:t>
        <a:bodyPr/>
        <a:lstStyle/>
        <a:p>
          <a:endParaRPr lang="en-GB"/>
        </a:p>
      </dgm:t>
    </dgm:pt>
    <dgm:pt modelId="{5A4FE175-6F47-D740-9E8C-0C2B32967500}" type="sibTrans" cxnId="{116E298F-D69D-EF43-9441-F76B6AAF624D}">
      <dgm:prSet/>
      <dgm:spPr/>
      <dgm:t>
        <a:bodyPr/>
        <a:lstStyle/>
        <a:p>
          <a:endParaRPr lang="en-GB"/>
        </a:p>
      </dgm:t>
    </dgm:pt>
    <dgm:pt modelId="{E352C2BE-1FCE-8C46-A843-19284E459C9C}">
      <dgm:prSet/>
      <dgm:spPr>
        <a:solidFill>
          <a:srgbClr val="2E8FB7">
            <a:alpha val="20000"/>
          </a:srgbClr>
        </a:solidFill>
        <a:ln>
          <a:solidFill>
            <a:srgbClr val="2E8FB7">
              <a:alpha val="40000"/>
            </a:srgbClr>
          </a:solidFill>
        </a:ln>
      </dgm:spPr>
      <dgm:t>
        <a:bodyPr/>
        <a:lstStyle/>
        <a:p>
          <a:r>
            <a:rPr lang="en-DE" dirty="0"/>
            <a:t>Text generation (Ayman)</a:t>
          </a:r>
        </a:p>
      </dgm:t>
    </dgm:pt>
    <dgm:pt modelId="{A143F0C6-58A0-4740-B2A3-AA45B212EAD7}" type="parTrans" cxnId="{71DB7A90-6CA1-E848-80DB-4DB2AF0E5AB9}">
      <dgm:prSet/>
      <dgm:spPr/>
      <dgm:t>
        <a:bodyPr/>
        <a:lstStyle/>
        <a:p>
          <a:endParaRPr lang="en-GB"/>
        </a:p>
      </dgm:t>
    </dgm:pt>
    <dgm:pt modelId="{DB238092-07E3-7541-8CBF-7D5672622ECB}" type="sibTrans" cxnId="{71DB7A90-6CA1-E848-80DB-4DB2AF0E5AB9}">
      <dgm:prSet/>
      <dgm:spPr/>
      <dgm:t>
        <a:bodyPr/>
        <a:lstStyle/>
        <a:p>
          <a:endParaRPr lang="en-GB"/>
        </a:p>
      </dgm:t>
    </dgm:pt>
    <dgm:pt modelId="{C6E5871A-6012-0D4B-971F-4489509434E3}">
      <dgm:prSet/>
      <dgm:spPr>
        <a:solidFill>
          <a:srgbClr val="2E8FB7">
            <a:alpha val="20000"/>
          </a:srgbClr>
        </a:solidFill>
        <a:ln>
          <a:solidFill>
            <a:srgbClr val="2E8FB7">
              <a:alpha val="40000"/>
            </a:srgbClr>
          </a:solidFill>
        </a:ln>
      </dgm:spPr>
      <dgm:t>
        <a:bodyPr/>
        <a:lstStyle/>
        <a:p>
          <a:r>
            <a:rPr lang="en-DE" dirty="0"/>
            <a:t>Datenbank (Marius)</a:t>
          </a:r>
        </a:p>
      </dgm:t>
    </dgm:pt>
    <dgm:pt modelId="{86E25F48-BD80-6340-B1C4-76D3061815D5}" type="parTrans" cxnId="{EB8DB427-BBC9-C148-A7BB-DDBB6155D5FE}">
      <dgm:prSet/>
      <dgm:spPr/>
      <dgm:t>
        <a:bodyPr/>
        <a:lstStyle/>
        <a:p>
          <a:endParaRPr lang="en-GB"/>
        </a:p>
      </dgm:t>
    </dgm:pt>
    <dgm:pt modelId="{69CE0A12-01BA-124F-972F-2B5D7A032571}" type="sibTrans" cxnId="{EB8DB427-BBC9-C148-A7BB-DDBB6155D5FE}">
      <dgm:prSet/>
      <dgm:spPr/>
      <dgm:t>
        <a:bodyPr/>
        <a:lstStyle/>
        <a:p>
          <a:endParaRPr lang="en-GB"/>
        </a:p>
      </dgm:t>
    </dgm:pt>
    <dgm:pt modelId="{A9A92644-BBDC-DB45-99C2-B9355B2A3E4E}">
      <dgm:prSet/>
      <dgm:spPr>
        <a:solidFill>
          <a:srgbClr val="2E8FB7">
            <a:alpha val="20000"/>
          </a:srgbClr>
        </a:solidFill>
        <a:ln>
          <a:solidFill>
            <a:srgbClr val="2E8FB7">
              <a:alpha val="40000"/>
            </a:srgbClr>
          </a:solidFill>
        </a:ln>
      </dgm:spPr>
      <dgm:t>
        <a:bodyPr/>
        <a:lstStyle/>
        <a:p>
          <a:r>
            <a:rPr lang="en-DE" dirty="0"/>
            <a:t>GUI/Flask (Lukas)</a:t>
          </a:r>
        </a:p>
      </dgm:t>
    </dgm:pt>
    <dgm:pt modelId="{A8003998-9CBE-284A-862F-48B77870B772}" type="parTrans" cxnId="{7241F470-2866-D040-9B41-8762DDEFE30C}">
      <dgm:prSet/>
      <dgm:spPr/>
      <dgm:t>
        <a:bodyPr/>
        <a:lstStyle/>
        <a:p>
          <a:endParaRPr lang="en-GB"/>
        </a:p>
      </dgm:t>
    </dgm:pt>
    <dgm:pt modelId="{28F2A04A-ABB4-C346-92BC-E38093939E1A}" type="sibTrans" cxnId="{7241F470-2866-D040-9B41-8762DDEFE30C}">
      <dgm:prSet/>
      <dgm:spPr/>
      <dgm:t>
        <a:bodyPr/>
        <a:lstStyle/>
        <a:p>
          <a:endParaRPr lang="en-GB"/>
        </a:p>
      </dgm:t>
    </dgm:pt>
    <dgm:pt modelId="{6F93F6BA-F3E2-EC43-97FA-04F9CD808CF3}" type="pres">
      <dgm:prSet presAssocID="{11981D95-E4E7-F143-9C37-72CD64907347}" presName="linear" presStyleCnt="0">
        <dgm:presLayoutVars>
          <dgm:dir/>
          <dgm:animLvl val="lvl"/>
          <dgm:resizeHandles val="exact"/>
        </dgm:presLayoutVars>
      </dgm:prSet>
      <dgm:spPr/>
    </dgm:pt>
    <dgm:pt modelId="{75A12508-BE16-7049-A9E9-0ED061E1805B}" type="pres">
      <dgm:prSet presAssocID="{EDC454E9-FC76-3644-826E-DAEEDD8ACE83}" presName="parentLin" presStyleCnt="0"/>
      <dgm:spPr/>
    </dgm:pt>
    <dgm:pt modelId="{5230CC46-7B0D-BF49-8820-E59C8B6C92FC}" type="pres">
      <dgm:prSet presAssocID="{EDC454E9-FC76-3644-826E-DAEEDD8ACE83}" presName="parentLeftMargin" presStyleLbl="node1" presStyleIdx="0" presStyleCnt="2"/>
      <dgm:spPr/>
    </dgm:pt>
    <dgm:pt modelId="{8953350D-5116-CF42-A37C-80F42E497BD7}" type="pres">
      <dgm:prSet presAssocID="{EDC454E9-FC76-3644-826E-DAEEDD8ACE8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845F00D-0C81-3B4E-8839-CFB0F31A830D}" type="pres">
      <dgm:prSet presAssocID="{EDC454E9-FC76-3644-826E-DAEEDD8ACE83}" presName="negativeSpace" presStyleCnt="0"/>
      <dgm:spPr/>
    </dgm:pt>
    <dgm:pt modelId="{8AC58FA4-6FFF-AF44-9FF5-4A2359042E2B}" type="pres">
      <dgm:prSet presAssocID="{EDC454E9-FC76-3644-826E-DAEEDD8ACE83}" presName="childText" presStyleLbl="conFgAcc1" presStyleIdx="0" presStyleCnt="2">
        <dgm:presLayoutVars>
          <dgm:bulletEnabled val="1"/>
        </dgm:presLayoutVars>
      </dgm:prSet>
      <dgm:spPr/>
    </dgm:pt>
    <dgm:pt modelId="{36C31D19-299D-AE46-9B2E-001781394C9F}" type="pres">
      <dgm:prSet presAssocID="{5F394FDC-BA1F-5949-8855-C594B83F3D52}" presName="spaceBetweenRectangles" presStyleCnt="0"/>
      <dgm:spPr/>
    </dgm:pt>
    <dgm:pt modelId="{D3F43E91-61E6-4B45-83DD-54DF5DCE9E3F}" type="pres">
      <dgm:prSet presAssocID="{1A57B866-E0F5-A241-A9AB-71D27C0404A4}" presName="parentLin" presStyleCnt="0"/>
      <dgm:spPr/>
    </dgm:pt>
    <dgm:pt modelId="{C17EFAFB-5FF6-7045-8D4F-FBCC97AEC56C}" type="pres">
      <dgm:prSet presAssocID="{1A57B866-E0F5-A241-A9AB-71D27C0404A4}" presName="parentLeftMargin" presStyleLbl="node1" presStyleIdx="0" presStyleCnt="2"/>
      <dgm:spPr/>
    </dgm:pt>
    <dgm:pt modelId="{F50BD6DF-E3BF-8246-A711-657398D60284}" type="pres">
      <dgm:prSet presAssocID="{1A57B866-E0F5-A241-A9AB-71D27C0404A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E12245A-E88D-324F-8BAA-9D2C0A476CD3}" type="pres">
      <dgm:prSet presAssocID="{1A57B866-E0F5-A241-A9AB-71D27C0404A4}" presName="negativeSpace" presStyleCnt="0"/>
      <dgm:spPr/>
    </dgm:pt>
    <dgm:pt modelId="{E55011C6-A2AC-D14C-8E14-5E492E389AD1}" type="pres">
      <dgm:prSet presAssocID="{1A57B866-E0F5-A241-A9AB-71D27C0404A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53C2AD08-4D3A-0A43-93D0-79161D87CE4D}" type="presOf" srcId="{EDC454E9-FC76-3644-826E-DAEEDD8ACE83}" destId="{8953350D-5116-CF42-A37C-80F42E497BD7}" srcOrd="1" destOrd="0" presId="urn:microsoft.com/office/officeart/2005/8/layout/list1"/>
    <dgm:cxn modelId="{F8C02517-D8CD-904A-ACA7-A7693283AB31}" srcId="{EDC454E9-FC76-3644-826E-DAEEDD8ACE83}" destId="{E2CB6710-09C9-784F-9F81-B0823BDACCB6}" srcOrd="0" destOrd="0" parTransId="{3EA72253-DD30-A347-98B4-10DB7E9AE510}" sibTransId="{A1A56F3C-8F15-F84F-AAA9-ACA23700702F}"/>
    <dgm:cxn modelId="{EB8DB427-BBC9-C148-A7BB-DDBB6155D5FE}" srcId="{1A57B866-E0F5-A241-A9AB-71D27C0404A4}" destId="{C6E5871A-6012-0D4B-971F-4489509434E3}" srcOrd="3" destOrd="0" parTransId="{86E25F48-BD80-6340-B1C4-76D3061815D5}" sibTransId="{69CE0A12-01BA-124F-972F-2B5D7A032571}"/>
    <dgm:cxn modelId="{64A20549-C28F-7640-BE2B-2E51BCC3EC06}" type="presOf" srcId="{1A57B866-E0F5-A241-A9AB-71D27C0404A4}" destId="{F50BD6DF-E3BF-8246-A711-657398D60284}" srcOrd="1" destOrd="0" presId="urn:microsoft.com/office/officeart/2005/8/layout/list1"/>
    <dgm:cxn modelId="{DEFFB057-B8AF-2A4E-9421-1492D355FD57}" type="presOf" srcId="{FB0A361D-067F-634B-BA42-5FC961E07966}" destId="{8AC58FA4-6FFF-AF44-9FF5-4A2359042E2B}" srcOrd="0" destOrd="2" presId="urn:microsoft.com/office/officeart/2005/8/layout/list1"/>
    <dgm:cxn modelId="{E1BF125C-12A9-EB43-83E2-BA95B87585A0}" srcId="{11981D95-E4E7-F143-9C37-72CD64907347}" destId="{EDC454E9-FC76-3644-826E-DAEEDD8ACE83}" srcOrd="0" destOrd="0" parTransId="{CB79315D-D947-244F-AB07-6E5D6F543F9F}" sibTransId="{5F394FDC-BA1F-5949-8855-C594B83F3D52}"/>
    <dgm:cxn modelId="{F6497E5D-5D34-9145-9E0E-A3805E71EDBB}" type="presOf" srcId="{EDC454E9-FC76-3644-826E-DAEEDD8ACE83}" destId="{5230CC46-7B0D-BF49-8820-E59C8B6C92FC}" srcOrd="0" destOrd="0" presId="urn:microsoft.com/office/officeart/2005/8/layout/list1"/>
    <dgm:cxn modelId="{D09AD664-104F-5048-8EB6-14D655162A10}" type="presOf" srcId="{11981D95-E4E7-F143-9C37-72CD64907347}" destId="{6F93F6BA-F3E2-EC43-97FA-04F9CD808CF3}" srcOrd="0" destOrd="0" presId="urn:microsoft.com/office/officeart/2005/8/layout/list1"/>
    <dgm:cxn modelId="{23D1FA67-E65B-964C-8D41-92DD041AB356}" srcId="{EDC454E9-FC76-3644-826E-DAEEDD8ACE83}" destId="{FB0A361D-067F-634B-BA42-5FC961E07966}" srcOrd="2" destOrd="0" parTransId="{532158DD-A6E9-9E43-9C94-E6E6D37686D1}" sibTransId="{75258DD7-A16F-9040-80B5-66D2BAACC455}"/>
    <dgm:cxn modelId="{7241F470-2866-D040-9B41-8762DDEFE30C}" srcId="{1A57B866-E0F5-A241-A9AB-71D27C0404A4}" destId="{A9A92644-BBDC-DB45-99C2-B9355B2A3E4E}" srcOrd="4" destOrd="0" parTransId="{A8003998-9CBE-284A-862F-48B77870B772}" sibTransId="{28F2A04A-ABB4-C346-92BC-E38093939E1A}"/>
    <dgm:cxn modelId="{C404EF7F-87D3-9443-83E8-1C00DA98C4F1}" type="presOf" srcId="{9C4025EF-1379-7142-A645-D162B70BACC6}" destId="{8AC58FA4-6FFF-AF44-9FF5-4A2359042E2B}" srcOrd="0" destOrd="1" presId="urn:microsoft.com/office/officeart/2005/8/layout/list1"/>
    <dgm:cxn modelId="{C77BA18A-8567-E04F-8744-C3B0B7D77532}" srcId="{1A57B866-E0F5-A241-A9AB-71D27C0404A4}" destId="{ED45ED44-6E72-FB43-9B06-0AD04766BDDD}" srcOrd="0" destOrd="0" parTransId="{1F8875FD-382F-BA40-ADDF-E6CF0F6AE7F5}" sibTransId="{80C342BF-DDF2-2C4E-B938-EEFF09894768}"/>
    <dgm:cxn modelId="{635CCE8D-9E00-4543-8268-53A4FF65CAC9}" type="presOf" srcId="{E352C2BE-1FCE-8C46-A843-19284E459C9C}" destId="{E55011C6-A2AC-D14C-8E14-5E492E389AD1}" srcOrd="0" destOrd="2" presId="urn:microsoft.com/office/officeart/2005/8/layout/list1"/>
    <dgm:cxn modelId="{116E298F-D69D-EF43-9441-F76B6AAF624D}" srcId="{1A57B866-E0F5-A241-A9AB-71D27C0404A4}" destId="{4B86245D-BD15-0841-BCC7-F7A967B8A4DB}" srcOrd="1" destOrd="0" parTransId="{FC8DFF04-A720-8241-8A83-1D010480DADD}" sibTransId="{5A4FE175-6F47-D740-9E8C-0C2B32967500}"/>
    <dgm:cxn modelId="{0BFB2490-5A55-6648-8ED6-5ED1F95080A9}" type="presOf" srcId="{C6E5871A-6012-0D4B-971F-4489509434E3}" destId="{E55011C6-A2AC-D14C-8E14-5E492E389AD1}" srcOrd="0" destOrd="3" presId="urn:microsoft.com/office/officeart/2005/8/layout/list1"/>
    <dgm:cxn modelId="{71DB7A90-6CA1-E848-80DB-4DB2AF0E5AB9}" srcId="{1A57B866-E0F5-A241-A9AB-71D27C0404A4}" destId="{E352C2BE-1FCE-8C46-A843-19284E459C9C}" srcOrd="2" destOrd="0" parTransId="{A143F0C6-58A0-4740-B2A3-AA45B212EAD7}" sibTransId="{DB238092-07E3-7541-8CBF-7D5672622ECB}"/>
    <dgm:cxn modelId="{0A737F93-E56D-974C-BDA8-001D7D0C8B8E}" type="presOf" srcId="{ED45ED44-6E72-FB43-9B06-0AD04766BDDD}" destId="{E55011C6-A2AC-D14C-8E14-5E492E389AD1}" srcOrd="0" destOrd="0" presId="urn:microsoft.com/office/officeart/2005/8/layout/list1"/>
    <dgm:cxn modelId="{347BB5A6-FFC5-7B4A-97C5-8AB0D93523A0}" type="presOf" srcId="{4B86245D-BD15-0841-BCC7-F7A967B8A4DB}" destId="{E55011C6-A2AC-D14C-8E14-5E492E389AD1}" srcOrd="0" destOrd="1" presId="urn:microsoft.com/office/officeart/2005/8/layout/list1"/>
    <dgm:cxn modelId="{2C1D97B9-A884-BD49-8469-90D3F164CD09}" type="presOf" srcId="{A9A92644-BBDC-DB45-99C2-B9355B2A3E4E}" destId="{E55011C6-A2AC-D14C-8E14-5E492E389AD1}" srcOrd="0" destOrd="4" presId="urn:microsoft.com/office/officeart/2005/8/layout/list1"/>
    <dgm:cxn modelId="{974C7BDA-E062-FF48-9AF9-6CF2B1C84348}" type="presOf" srcId="{1A57B866-E0F5-A241-A9AB-71D27C0404A4}" destId="{C17EFAFB-5FF6-7045-8D4F-FBCC97AEC56C}" srcOrd="0" destOrd="0" presId="urn:microsoft.com/office/officeart/2005/8/layout/list1"/>
    <dgm:cxn modelId="{A20CA8DA-9F44-894B-B10A-9301617E101B}" type="presOf" srcId="{E2CB6710-09C9-784F-9F81-B0823BDACCB6}" destId="{8AC58FA4-6FFF-AF44-9FF5-4A2359042E2B}" srcOrd="0" destOrd="0" presId="urn:microsoft.com/office/officeart/2005/8/layout/list1"/>
    <dgm:cxn modelId="{BBEC8AF6-1CA3-7E4A-BF53-DF25FE1C8226}" srcId="{11981D95-E4E7-F143-9C37-72CD64907347}" destId="{1A57B866-E0F5-A241-A9AB-71D27C0404A4}" srcOrd="1" destOrd="0" parTransId="{7633AAB4-F725-334D-B73B-DFFC826E06C5}" sibTransId="{128E898B-4C37-5941-BBA9-82538C54D500}"/>
    <dgm:cxn modelId="{F343F6FF-34E1-284E-8BFE-4EAF82BA88A9}" srcId="{EDC454E9-FC76-3644-826E-DAEEDD8ACE83}" destId="{9C4025EF-1379-7142-A645-D162B70BACC6}" srcOrd="1" destOrd="0" parTransId="{840B8173-6569-914C-A5E6-68ACCA0264B9}" sibTransId="{EEAA853C-ED2A-9B44-B14C-6AD2F0D17F34}"/>
    <dgm:cxn modelId="{1B6EB684-77C6-E046-A5C5-9413F8F8200F}" type="presParOf" srcId="{6F93F6BA-F3E2-EC43-97FA-04F9CD808CF3}" destId="{75A12508-BE16-7049-A9E9-0ED061E1805B}" srcOrd="0" destOrd="0" presId="urn:microsoft.com/office/officeart/2005/8/layout/list1"/>
    <dgm:cxn modelId="{D0159C2A-80A4-A644-8708-CFE255D18BAC}" type="presParOf" srcId="{75A12508-BE16-7049-A9E9-0ED061E1805B}" destId="{5230CC46-7B0D-BF49-8820-E59C8B6C92FC}" srcOrd="0" destOrd="0" presId="urn:microsoft.com/office/officeart/2005/8/layout/list1"/>
    <dgm:cxn modelId="{B02D6E25-E08E-3242-8E69-EA5D7271FC37}" type="presParOf" srcId="{75A12508-BE16-7049-A9E9-0ED061E1805B}" destId="{8953350D-5116-CF42-A37C-80F42E497BD7}" srcOrd="1" destOrd="0" presId="urn:microsoft.com/office/officeart/2005/8/layout/list1"/>
    <dgm:cxn modelId="{AC2DB538-D54A-F848-9FDB-43E58FDACABC}" type="presParOf" srcId="{6F93F6BA-F3E2-EC43-97FA-04F9CD808CF3}" destId="{3845F00D-0C81-3B4E-8839-CFB0F31A830D}" srcOrd="1" destOrd="0" presId="urn:microsoft.com/office/officeart/2005/8/layout/list1"/>
    <dgm:cxn modelId="{2FC487AD-FFF5-974B-B96A-02360F275CBD}" type="presParOf" srcId="{6F93F6BA-F3E2-EC43-97FA-04F9CD808CF3}" destId="{8AC58FA4-6FFF-AF44-9FF5-4A2359042E2B}" srcOrd="2" destOrd="0" presId="urn:microsoft.com/office/officeart/2005/8/layout/list1"/>
    <dgm:cxn modelId="{2F9DA22E-4411-A249-AAEF-E65DD758AB15}" type="presParOf" srcId="{6F93F6BA-F3E2-EC43-97FA-04F9CD808CF3}" destId="{36C31D19-299D-AE46-9B2E-001781394C9F}" srcOrd="3" destOrd="0" presId="urn:microsoft.com/office/officeart/2005/8/layout/list1"/>
    <dgm:cxn modelId="{C08B96C1-C841-234D-8821-427C864FC499}" type="presParOf" srcId="{6F93F6BA-F3E2-EC43-97FA-04F9CD808CF3}" destId="{D3F43E91-61E6-4B45-83DD-54DF5DCE9E3F}" srcOrd="4" destOrd="0" presId="urn:microsoft.com/office/officeart/2005/8/layout/list1"/>
    <dgm:cxn modelId="{C68E3870-4385-FA43-8197-94E4991D4345}" type="presParOf" srcId="{D3F43E91-61E6-4B45-83DD-54DF5DCE9E3F}" destId="{C17EFAFB-5FF6-7045-8D4F-FBCC97AEC56C}" srcOrd="0" destOrd="0" presId="urn:microsoft.com/office/officeart/2005/8/layout/list1"/>
    <dgm:cxn modelId="{78E00401-73A0-9842-BFB4-D6F643A3E2FC}" type="presParOf" srcId="{D3F43E91-61E6-4B45-83DD-54DF5DCE9E3F}" destId="{F50BD6DF-E3BF-8246-A711-657398D60284}" srcOrd="1" destOrd="0" presId="urn:microsoft.com/office/officeart/2005/8/layout/list1"/>
    <dgm:cxn modelId="{454EF4B5-B92E-AF4B-92B3-52502F9DE565}" type="presParOf" srcId="{6F93F6BA-F3E2-EC43-97FA-04F9CD808CF3}" destId="{0E12245A-E88D-324F-8BAA-9D2C0A476CD3}" srcOrd="5" destOrd="0" presId="urn:microsoft.com/office/officeart/2005/8/layout/list1"/>
    <dgm:cxn modelId="{507CAFC0-9A50-B349-879E-46FAF27F7736}" type="presParOf" srcId="{6F93F6BA-F3E2-EC43-97FA-04F9CD808CF3}" destId="{E55011C6-A2AC-D14C-8E14-5E492E389AD1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30621B-9C89-4014-8189-28B6E91269CE}" type="doc">
      <dgm:prSet loTypeId="urn:microsoft.com/office/officeart/2005/8/layout/hProcess9" loCatId="process" qsTypeId="urn:microsoft.com/office/officeart/2005/8/quickstyle/simple1" qsCatId="simple" csTypeId="urn:microsoft.com/office/officeart/2005/8/colors/accent3_2" csCatId="accent3" phldr="1"/>
      <dgm:spPr/>
    </dgm:pt>
    <dgm:pt modelId="{BD2CD37F-1EF5-4F4A-8FFF-B91869B1B272}">
      <dgm:prSet phldrT="[Text]" custT="1"/>
      <dgm:spPr>
        <a:solidFill>
          <a:srgbClr val="2E8FB7"/>
        </a:solidFill>
      </dgm:spPr>
      <dgm:t>
        <a:bodyPr/>
        <a:lstStyle/>
        <a:p>
          <a:r>
            <a:rPr lang="de-DE" sz="1200" dirty="0"/>
            <a:t>Keywords </a:t>
          </a:r>
        </a:p>
        <a:p>
          <a:r>
            <a:rPr lang="de-DE" sz="1200" dirty="0"/>
            <a:t>(</a:t>
          </a:r>
          <a:r>
            <a:rPr lang="de-DE" sz="1200" dirty="0" err="1"/>
            <a:t>Yake</a:t>
          </a:r>
          <a:r>
            <a:rPr lang="de-DE" sz="1200" dirty="0"/>
            <a:t>)</a:t>
          </a:r>
        </a:p>
      </dgm:t>
    </dgm:pt>
    <dgm:pt modelId="{F72D7249-DFCB-455F-B6AC-6AD2CBBDC5FE}" type="parTrans" cxnId="{1D264F74-9EB0-419B-9D51-66955E8DC4A6}">
      <dgm:prSet/>
      <dgm:spPr/>
      <dgm:t>
        <a:bodyPr/>
        <a:lstStyle/>
        <a:p>
          <a:endParaRPr lang="de-DE"/>
        </a:p>
      </dgm:t>
    </dgm:pt>
    <dgm:pt modelId="{65CA87EA-36D6-42B3-A1FA-29C99B7A96A2}" type="sibTrans" cxnId="{1D264F74-9EB0-419B-9D51-66955E8DC4A6}">
      <dgm:prSet/>
      <dgm:spPr/>
      <dgm:t>
        <a:bodyPr/>
        <a:lstStyle/>
        <a:p>
          <a:endParaRPr lang="de-DE"/>
        </a:p>
      </dgm:t>
    </dgm:pt>
    <dgm:pt modelId="{CE8FE2A0-E9DB-45AA-BB34-245969D7D8D6}">
      <dgm:prSet phldrT="[Text]" custT="1"/>
      <dgm:spPr>
        <a:solidFill>
          <a:srgbClr val="2E8FB7"/>
        </a:solidFill>
      </dgm:spPr>
      <dgm:t>
        <a:bodyPr/>
        <a:lstStyle/>
        <a:p>
          <a:r>
            <a:rPr lang="de-DE" sz="1200" dirty="0"/>
            <a:t>TF-IDF </a:t>
          </a:r>
        </a:p>
        <a:p>
          <a:r>
            <a:rPr lang="de-DE" sz="1200" dirty="0"/>
            <a:t>(</a:t>
          </a:r>
          <a:r>
            <a:rPr lang="de-DE" sz="1200" dirty="0" err="1"/>
            <a:t>sklearn</a:t>
          </a:r>
          <a:r>
            <a:rPr lang="de-DE" sz="1200" dirty="0"/>
            <a:t>)</a:t>
          </a:r>
        </a:p>
      </dgm:t>
    </dgm:pt>
    <dgm:pt modelId="{20C3A339-C6C3-4834-BD00-7DCA4F689FDC}" type="parTrans" cxnId="{B34FFD68-0DF7-4F27-8A5F-C615A0A99176}">
      <dgm:prSet/>
      <dgm:spPr/>
      <dgm:t>
        <a:bodyPr/>
        <a:lstStyle/>
        <a:p>
          <a:endParaRPr lang="de-DE"/>
        </a:p>
      </dgm:t>
    </dgm:pt>
    <dgm:pt modelId="{E0DD6901-9009-4232-8659-3943F5A81277}" type="sibTrans" cxnId="{B34FFD68-0DF7-4F27-8A5F-C615A0A99176}">
      <dgm:prSet/>
      <dgm:spPr/>
      <dgm:t>
        <a:bodyPr/>
        <a:lstStyle/>
        <a:p>
          <a:endParaRPr lang="de-DE"/>
        </a:p>
      </dgm:t>
    </dgm:pt>
    <dgm:pt modelId="{C42CD6A8-B0F7-478E-9B6B-F31084F1116F}">
      <dgm:prSet phldrT="[Text]" custT="1"/>
      <dgm:spPr>
        <a:solidFill>
          <a:srgbClr val="2E8FB7"/>
        </a:solidFill>
      </dgm:spPr>
      <dgm:t>
        <a:bodyPr/>
        <a:lstStyle/>
        <a:p>
          <a:r>
            <a:rPr lang="de-DE" sz="1200" dirty="0"/>
            <a:t>NER </a:t>
          </a:r>
        </a:p>
        <a:p>
          <a:r>
            <a:rPr lang="de-DE" sz="1200" dirty="0"/>
            <a:t>(</a:t>
          </a:r>
          <a:r>
            <a:rPr lang="de-DE" sz="1200" dirty="0" err="1"/>
            <a:t>spacy</a:t>
          </a:r>
          <a:r>
            <a:rPr lang="de-DE" sz="1200" dirty="0"/>
            <a:t>)</a:t>
          </a:r>
        </a:p>
      </dgm:t>
    </dgm:pt>
    <dgm:pt modelId="{EA8562AD-69B3-40A3-8B62-4DE407A86DEB}" type="parTrans" cxnId="{F1B0DE21-A97F-4643-BA16-111862CC624F}">
      <dgm:prSet/>
      <dgm:spPr/>
      <dgm:t>
        <a:bodyPr/>
        <a:lstStyle/>
        <a:p>
          <a:endParaRPr lang="de-DE"/>
        </a:p>
      </dgm:t>
    </dgm:pt>
    <dgm:pt modelId="{599A2A83-06E6-4EA2-9057-A73F0856E2D5}" type="sibTrans" cxnId="{F1B0DE21-A97F-4643-BA16-111862CC624F}">
      <dgm:prSet/>
      <dgm:spPr/>
      <dgm:t>
        <a:bodyPr/>
        <a:lstStyle/>
        <a:p>
          <a:endParaRPr lang="de-DE"/>
        </a:p>
      </dgm:t>
    </dgm:pt>
    <dgm:pt modelId="{EABD809D-000C-4263-9440-588F1E0E614B}" type="pres">
      <dgm:prSet presAssocID="{8730621B-9C89-4014-8189-28B6E91269CE}" presName="CompostProcess" presStyleCnt="0">
        <dgm:presLayoutVars>
          <dgm:dir/>
          <dgm:resizeHandles val="exact"/>
        </dgm:presLayoutVars>
      </dgm:prSet>
      <dgm:spPr/>
    </dgm:pt>
    <dgm:pt modelId="{A30394C5-B774-4FA6-A921-C2D8E6D5911F}" type="pres">
      <dgm:prSet presAssocID="{8730621B-9C89-4014-8189-28B6E91269CE}" presName="arrow" presStyleLbl="bgShp" presStyleIdx="0" presStyleCnt="1" custScaleX="117647" custLinFactNeighborX="54729" custLinFactNeighborY="-48662"/>
      <dgm:spPr/>
    </dgm:pt>
    <dgm:pt modelId="{83CED0CD-5CEE-4A75-A472-5C558D6EBE4A}" type="pres">
      <dgm:prSet presAssocID="{8730621B-9C89-4014-8189-28B6E91269CE}" presName="linearProcess" presStyleCnt="0"/>
      <dgm:spPr/>
    </dgm:pt>
    <dgm:pt modelId="{3C4E52DF-F2C4-42B5-85E6-0A4BF9809DF7}" type="pres">
      <dgm:prSet presAssocID="{BD2CD37F-1EF5-4F4A-8FFF-B91869B1B272}" presName="textNode" presStyleLbl="node1" presStyleIdx="0" presStyleCnt="3">
        <dgm:presLayoutVars>
          <dgm:bulletEnabled val="1"/>
        </dgm:presLayoutVars>
      </dgm:prSet>
      <dgm:spPr/>
    </dgm:pt>
    <dgm:pt modelId="{1F9262E2-63A0-428A-ABFD-64D45E675F0C}" type="pres">
      <dgm:prSet presAssocID="{65CA87EA-36D6-42B3-A1FA-29C99B7A96A2}" presName="sibTrans" presStyleCnt="0"/>
      <dgm:spPr/>
    </dgm:pt>
    <dgm:pt modelId="{CBFF1B15-E469-4DCD-AB38-7C5BBC5C3D14}" type="pres">
      <dgm:prSet presAssocID="{CE8FE2A0-E9DB-45AA-BB34-245969D7D8D6}" presName="textNode" presStyleLbl="node1" presStyleIdx="1" presStyleCnt="3" custLinFactNeighborY="0">
        <dgm:presLayoutVars>
          <dgm:bulletEnabled val="1"/>
        </dgm:presLayoutVars>
      </dgm:prSet>
      <dgm:spPr/>
    </dgm:pt>
    <dgm:pt modelId="{B1DC49EF-A79D-4DBE-85EB-3B6A02A1331F}" type="pres">
      <dgm:prSet presAssocID="{E0DD6901-9009-4232-8659-3943F5A81277}" presName="sibTrans" presStyleCnt="0"/>
      <dgm:spPr/>
    </dgm:pt>
    <dgm:pt modelId="{749BF334-A2DB-43B3-91DB-D1BB11C10700}" type="pres">
      <dgm:prSet presAssocID="{C42CD6A8-B0F7-478E-9B6B-F31084F1116F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94F5F61E-4AD6-4A36-BF0B-3666DD687D13}" type="presOf" srcId="{CE8FE2A0-E9DB-45AA-BB34-245969D7D8D6}" destId="{CBFF1B15-E469-4DCD-AB38-7C5BBC5C3D14}" srcOrd="0" destOrd="0" presId="urn:microsoft.com/office/officeart/2005/8/layout/hProcess9"/>
    <dgm:cxn modelId="{F1B0DE21-A97F-4643-BA16-111862CC624F}" srcId="{8730621B-9C89-4014-8189-28B6E91269CE}" destId="{C42CD6A8-B0F7-478E-9B6B-F31084F1116F}" srcOrd="2" destOrd="0" parTransId="{EA8562AD-69B3-40A3-8B62-4DE407A86DEB}" sibTransId="{599A2A83-06E6-4EA2-9057-A73F0856E2D5}"/>
    <dgm:cxn modelId="{B34FFD68-0DF7-4F27-8A5F-C615A0A99176}" srcId="{8730621B-9C89-4014-8189-28B6E91269CE}" destId="{CE8FE2A0-E9DB-45AA-BB34-245969D7D8D6}" srcOrd="1" destOrd="0" parTransId="{20C3A339-C6C3-4834-BD00-7DCA4F689FDC}" sibTransId="{E0DD6901-9009-4232-8659-3943F5A81277}"/>
    <dgm:cxn modelId="{1D264F74-9EB0-419B-9D51-66955E8DC4A6}" srcId="{8730621B-9C89-4014-8189-28B6E91269CE}" destId="{BD2CD37F-1EF5-4F4A-8FFF-B91869B1B272}" srcOrd="0" destOrd="0" parTransId="{F72D7249-DFCB-455F-B6AC-6AD2CBBDC5FE}" sibTransId="{65CA87EA-36D6-42B3-A1FA-29C99B7A96A2}"/>
    <dgm:cxn modelId="{68CA5882-DCA8-46F8-9565-9CCEE9580388}" type="presOf" srcId="{BD2CD37F-1EF5-4F4A-8FFF-B91869B1B272}" destId="{3C4E52DF-F2C4-42B5-85E6-0A4BF9809DF7}" srcOrd="0" destOrd="0" presId="urn:microsoft.com/office/officeart/2005/8/layout/hProcess9"/>
    <dgm:cxn modelId="{F88C2CB3-E742-456D-8747-8BCE9A404828}" type="presOf" srcId="{C42CD6A8-B0F7-478E-9B6B-F31084F1116F}" destId="{749BF334-A2DB-43B3-91DB-D1BB11C10700}" srcOrd="0" destOrd="0" presId="urn:microsoft.com/office/officeart/2005/8/layout/hProcess9"/>
    <dgm:cxn modelId="{09FE8AF4-40E7-4A9F-BCFB-88A16CF428AD}" type="presOf" srcId="{8730621B-9C89-4014-8189-28B6E91269CE}" destId="{EABD809D-000C-4263-9440-588F1E0E614B}" srcOrd="0" destOrd="0" presId="urn:microsoft.com/office/officeart/2005/8/layout/hProcess9"/>
    <dgm:cxn modelId="{C856C759-B860-4069-845E-595973C14E62}" type="presParOf" srcId="{EABD809D-000C-4263-9440-588F1E0E614B}" destId="{A30394C5-B774-4FA6-A921-C2D8E6D5911F}" srcOrd="0" destOrd="0" presId="urn:microsoft.com/office/officeart/2005/8/layout/hProcess9"/>
    <dgm:cxn modelId="{4F0C9FB2-5848-4958-A726-2360D238CA34}" type="presParOf" srcId="{EABD809D-000C-4263-9440-588F1E0E614B}" destId="{83CED0CD-5CEE-4A75-A472-5C558D6EBE4A}" srcOrd="1" destOrd="0" presId="urn:microsoft.com/office/officeart/2005/8/layout/hProcess9"/>
    <dgm:cxn modelId="{C65E7FCE-1FFA-4739-97E4-FA66CE4F880A}" type="presParOf" srcId="{83CED0CD-5CEE-4A75-A472-5C558D6EBE4A}" destId="{3C4E52DF-F2C4-42B5-85E6-0A4BF9809DF7}" srcOrd="0" destOrd="0" presId="urn:microsoft.com/office/officeart/2005/8/layout/hProcess9"/>
    <dgm:cxn modelId="{9EEDAB8B-AAEA-4AF9-914B-6F452ACDB719}" type="presParOf" srcId="{83CED0CD-5CEE-4A75-A472-5C558D6EBE4A}" destId="{1F9262E2-63A0-428A-ABFD-64D45E675F0C}" srcOrd="1" destOrd="0" presId="urn:microsoft.com/office/officeart/2005/8/layout/hProcess9"/>
    <dgm:cxn modelId="{5BE930ED-E1C9-4C15-BF27-07DB92556AD2}" type="presParOf" srcId="{83CED0CD-5CEE-4A75-A472-5C558D6EBE4A}" destId="{CBFF1B15-E469-4DCD-AB38-7C5BBC5C3D14}" srcOrd="2" destOrd="0" presId="urn:microsoft.com/office/officeart/2005/8/layout/hProcess9"/>
    <dgm:cxn modelId="{5D1799CB-0654-411D-8E7E-72BF90D4DD10}" type="presParOf" srcId="{83CED0CD-5CEE-4A75-A472-5C558D6EBE4A}" destId="{B1DC49EF-A79D-4DBE-85EB-3B6A02A1331F}" srcOrd="3" destOrd="0" presId="urn:microsoft.com/office/officeart/2005/8/layout/hProcess9"/>
    <dgm:cxn modelId="{F5C81320-6830-44A2-8337-26BBAD076E40}" type="presParOf" srcId="{83CED0CD-5CEE-4A75-A472-5C558D6EBE4A}" destId="{749BF334-A2DB-43B3-91DB-D1BB11C10700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730621B-9C89-4014-8189-28B6E91269CE}" type="doc">
      <dgm:prSet loTypeId="urn:microsoft.com/office/officeart/2005/8/layout/hProcess9" loCatId="process" qsTypeId="urn:microsoft.com/office/officeart/2005/8/quickstyle/simple1" qsCatId="simple" csTypeId="urn:microsoft.com/office/officeart/2005/8/colors/accent3_2" csCatId="accent3" phldr="1"/>
      <dgm:spPr/>
    </dgm:pt>
    <dgm:pt modelId="{BD2CD37F-1EF5-4F4A-8FFF-B91869B1B272}">
      <dgm:prSet phldrT="[Text]" custT="1"/>
      <dgm:spPr>
        <a:solidFill>
          <a:srgbClr val="2E8FB7"/>
        </a:solidFill>
      </dgm:spPr>
      <dgm:t>
        <a:bodyPr/>
        <a:lstStyle/>
        <a:p>
          <a:r>
            <a:rPr lang="de-DE" sz="1200" dirty="0" err="1"/>
            <a:t>Stop</a:t>
          </a:r>
          <a:r>
            <a:rPr lang="de-DE" sz="1200" dirty="0"/>
            <a:t> </a:t>
          </a:r>
          <a:r>
            <a:rPr lang="de-DE" sz="1200" dirty="0" err="1"/>
            <a:t>word</a:t>
          </a:r>
          <a:r>
            <a:rPr lang="de-DE" sz="1200" dirty="0"/>
            <a:t> </a:t>
          </a:r>
          <a:r>
            <a:rPr lang="de-DE" sz="1200" dirty="0" err="1"/>
            <a:t>removal</a:t>
          </a:r>
          <a:endParaRPr lang="de-DE" sz="1200" dirty="0"/>
        </a:p>
        <a:p>
          <a:r>
            <a:rPr lang="de-DE" sz="1200" dirty="0"/>
            <a:t>(</a:t>
          </a:r>
          <a:r>
            <a:rPr lang="de-DE" sz="1200" dirty="0" err="1"/>
            <a:t>spacy</a:t>
          </a:r>
          <a:r>
            <a:rPr lang="de-DE" sz="1200" dirty="0"/>
            <a:t>)</a:t>
          </a:r>
        </a:p>
      </dgm:t>
    </dgm:pt>
    <dgm:pt modelId="{F72D7249-DFCB-455F-B6AC-6AD2CBBDC5FE}" type="parTrans" cxnId="{1D264F74-9EB0-419B-9D51-66955E8DC4A6}">
      <dgm:prSet/>
      <dgm:spPr/>
      <dgm:t>
        <a:bodyPr/>
        <a:lstStyle/>
        <a:p>
          <a:endParaRPr lang="de-DE"/>
        </a:p>
      </dgm:t>
    </dgm:pt>
    <dgm:pt modelId="{65CA87EA-36D6-42B3-A1FA-29C99B7A96A2}" type="sibTrans" cxnId="{1D264F74-9EB0-419B-9D51-66955E8DC4A6}">
      <dgm:prSet/>
      <dgm:spPr/>
      <dgm:t>
        <a:bodyPr/>
        <a:lstStyle/>
        <a:p>
          <a:endParaRPr lang="de-DE"/>
        </a:p>
      </dgm:t>
    </dgm:pt>
    <dgm:pt modelId="{CE8FE2A0-E9DB-45AA-BB34-245969D7D8D6}">
      <dgm:prSet phldrT="[Text]" custT="1"/>
      <dgm:spPr>
        <a:solidFill>
          <a:srgbClr val="2E8FB7"/>
        </a:solidFill>
      </dgm:spPr>
      <dgm:t>
        <a:bodyPr/>
        <a:lstStyle/>
        <a:p>
          <a:r>
            <a:rPr lang="de-DE" sz="1200" dirty="0" err="1"/>
            <a:t>Stemming</a:t>
          </a:r>
          <a:r>
            <a:rPr lang="de-DE" sz="1200" dirty="0"/>
            <a:t>/ Lemmatisierung</a:t>
          </a:r>
        </a:p>
        <a:p>
          <a:r>
            <a:rPr lang="de-DE" sz="1200" dirty="0"/>
            <a:t>(</a:t>
          </a:r>
          <a:r>
            <a:rPr lang="de-DE" sz="1200" dirty="0" err="1"/>
            <a:t>spacy</a:t>
          </a:r>
          <a:r>
            <a:rPr lang="de-DE" sz="1200" dirty="0"/>
            <a:t>)</a:t>
          </a:r>
        </a:p>
      </dgm:t>
    </dgm:pt>
    <dgm:pt modelId="{20C3A339-C6C3-4834-BD00-7DCA4F689FDC}" type="parTrans" cxnId="{B34FFD68-0DF7-4F27-8A5F-C615A0A99176}">
      <dgm:prSet/>
      <dgm:spPr/>
      <dgm:t>
        <a:bodyPr/>
        <a:lstStyle/>
        <a:p>
          <a:endParaRPr lang="de-DE"/>
        </a:p>
      </dgm:t>
    </dgm:pt>
    <dgm:pt modelId="{E0DD6901-9009-4232-8659-3943F5A81277}" type="sibTrans" cxnId="{B34FFD68-0DF7-4F27-8A5F-C615A0A99176}">
      <dgm:prSet/>
      <dgm:spPr/>
      <dgm:t>
        <a:bodyPr/>
        <a:lstStyle/>
        <a:p>
          <a:endParaRPr lang="de-DE"/>
        </a:p>
      </dgm:t>
    </dgm:pt>
    <dgm:pt modelId="{EABD809D-000C-4263-9440-588F1E0E614B}" type="pres">
      <dgm:prSet presAssocID="{8730621B-9C89-4014-8189-28B6E91269CE}" presName="CompostProcess" presStyleCnt="0">
        <dgm:presLayoutVars>
          <dgm:dir/>
          <dgm:resizeHandles val="exact"/>
        </dgm:presLayoutVars>
      </dgm:prSet>
      <dgm:spPr/>
    </dgm:pt>
    <dgm:pt modelId="{A30394C5-B774-4FA6-A921-C2D8E6D5911F}" type="pres">
      <dgm:prSet presAssocID="{8730621B-9C89-4014-8189-28B6E91269CE}" presName="arrow" presStyleLbl="bgShp" presStyleIdx="0" presStyleCnt="1" custLinFactNeighborX="54729" custLinFactNeighborY="-48662"/>
      <dgm:spPr/>
    </dgm:pt>
    <dgm:pt modelId="{83CED0CD-5CEE-4A75-A472-5C558D6EBE4A}" type="pres">
      <dgm:prSet presAssocID="{8730621B-9C89-4014-8189-28B6E91269CE}" presName="linearProcess" presStyleCnt="0"/>
      <dgm:spPr/>
    </dgm:pt>
    <dgm:pt modelId="{3C4E52DF-F2C4-42B5-85E6-0A4BF9809DF7}" type="pres">
      <dgm:prSet presAssocID="{BD2CD37F-1EF5-4F4A-8FFF-B91869B1B272}" presName="textNode" presStyleLbl="node1" presStyleIdx="0" presStyleCnt="2">
        <dgm:presLayoutVars>
          <dgm:bulletEnabled val="1"/>
        </dgm:presLayoutVars>
      </dgm:prSet>
      <dgm:spPr/>
    </dgm:pt>
    <dgm:pt modelId="{1F9262E2-63A0-428A-ABFD-64D45E675F0C}" type="pres">
      <dgm:prSet presAssocID="{65CA87EA-36D6-42B3-A1FA-29C99B7A96A2}" presName="sibTrans" presStyleCnt="0"/>
      <dgm:spPr/>
    </dgm:pt>
    <dgm:pt modelId="{CBFF1B15-E469-4DCD-AB38-7C5BBC5C3D14}" type="pres">
      <dgm:prSet presAssocID="{CE8FE2A0-E9DB-45AA-BB34-245969D7D8D6}" presName="textNode" presStyleLbl="node1" presStyleIdx="1" presStyleCnt="2" custLinFactNeighborY="0">
        <dgm:presLayoutVars>
          <dgm:bulletEnabled val="1"/>
        </dgm:presLayoutVars>
      </dgm:prSet>
      <dgm:spPr/>
    </dgm:pt>
  </dgm:ptLst>
  <dgm:cxnLst>
    <dgm:cxn modelId="{94F5F61E-4AD6-4A36-BF0B-3666DD687D13}" type="presOf" srcId="{CE8FE2A0-E9DB-45AA-BB34-245969D7D8D6}" destId="{CBFF1B15-E469-4DCD-AB38-7C5BBC5C3D14}" srcOrd="0" destOrd="0" presId="urn:microsoft.com/office/officeart/2005/8/layout/hProcess9"/>
    <dgm:cxn modelId="{B34FFD68-0DF7-4F27-8A5F-C615A0A99176}" srcId="{8730621B-9C89-4014-8189-28B6E91269CE}" destId="{CE8FE2A0-E9DB-45AA-BB34-245969D7D8D6}" srcOrd="1" destOrd="0" parTransId="{20C3A339-C6C3-4834-BD00-7DCA4F689FDC}" sibTransId="{E0DD6901-9009-4232-8659-3943F5A81277}"/>
    <dgm:cxn modelId="{1D264F74-9EB0-419B-9D51-66955E8DC4A6}" srcId="{8730621B-9C89-4014-8189-28B6E91269CE}" destId="{BD2CD37F-1EF5-4F4A-8FFF-B91869B1B272}" srcOrd="0" destOrd="0" parTransId="{F72D7249-DFCB-455F-B6AC-6AD2CBBDC5FE}" sibTransId="{65CA87EA-36D6-42B3-A1FA-29C99B7A96A2}"/>
    <dgm:cxn modelId="{68CA5882-DCA8-46F8-9565-9CCEE9580388}" type="presOf" srcId="{BD2CD37F-1EF5-4F4A-8FFF-B91869B1B272}" destId="{3C4E52DF-F2C4-42B5-85E6-0A4BF9809DF7}" srcOrd="0" destOrd="0" presId="urn:microsoft.com/office/officeart/2005/8/layout/hProcess9"/>
    <dgm:cxn modelId="{09FE8AF4-40E7-4A9F-BCFB-88A16CF428AD}" type="presOf" srcId="{8730621B-9C89-4014-8189-28B6E91269CE}" destId="{EABD809D-000C-4263-9440-588F1E0E614B}" srcOrd="0" destOrd="0" presId="urn:microsoft.com/office/officeart/2005/8/layout/hProcess9"/>
    <dgm:cxn modelId="{C856C759-B860-4069-845E-595973C14E62}" type="presParOf" srcId="{EABD809D-000C-4263-9440-588F1E0E614B}" destId="{A30394C5-B774-4FA6-A921-C2D8E6D5911F}" srcOrd="0" destOrd="0" presId="urn:microsoft.com/office/officeart/2005/8/layout/hProcess9"/>
    <dgm:cxn modelId="{4F0C9FB2-5848-4958-A726-2360D238CA34}" type="presParOf" srcId="{EABD809D-000C-4263-9440-588F1E0E614B}" destId="{83CED0CD-5CEE-4A75-A472-5C558D6EBE4A}" srcOrd="1" destOrd="0" presId="urn:microsoft.com/office/officeart/2005/8/layout/hProcess9"/>
    <dgm:cxn modelId="{C65E7FCE-1FFA-4739-97E4-FA66CE4F880A}" type="presParOf" srcId="{83CED0CD-5CEE-4A75-A472-5C558D6EBE4A}" destId="{3C4E52DF-F2C4-42B5-85E6-0A4BF9809DF7}" srcOrd="0" destOrd="0" presId="urn:microsoft.com/office/officeart/2005/8/layout/hProcess9"/>
    <dgm:cxn modelId="{9EEDAB8B-AAEA-4AF9-914B-6F452ACDB719}" type="presParOf" srcId="{83CED0CD-5CEE-4A75-A472-5C558D6EBE4A}" destId="{1F9262E2-63A0-428A-ABFD-64D45E675F0C}" srcOrd="1" destOrd="0" presId="urn:microsoft.com/office/officeart/2005/8/layout/hProcess9"/>
    <dgm:cxn modelId="{5BE930ED-E1C9-4C15-BF27-07DB92556AD2}" type="presParOf" srcId="{83CED0CD-5CEE-4A75-A472-5C558D6EBE4A}" destId="{CBFF1B15-E469-4DCD-AB38-7C5BBC5C3D14}" srcOrd="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730621B-9C89-4014-8189-28B6E91269CE}" type="doc">
      <dgm:prSet loTypeId="urn:microsoft.com/office/officeart/2005/8/layout/hProcess9" loCatId="process" qsTypeId="urn:microsoft.com/office/officeart/2005/8/quickstyle/simple1" qsCatId="simple" csTypeId="urn:microsoft.com/office/officeart/2005/8/colors/accent3_2" csCatId="accent3" phldr="1"/>
      <dgm:spPr/>
    </dgm:pt>
    <dgm:pt modelId="{BD2CD37F-1EF5-4F4A-8FFF-B91869B1B272}">
      <dgm:prSet phldrT="[Text]" custT="1"/>
      <dgm:spPr>
        <a:solidFill>
          <a:srgbClr val="2E8FB7"/>
        </a:solidFill>
      </dgm:spPr>
      <dgm:t>
        <a:bodyPr/>
        <a:lstStyle/>
        <a:p>
          <a:r>
            <a:rPr lang="de-DE" sz="1200" dirty="0"/>
            <a:t>Keywords </a:t>
          </a:r>
        </a:p>
        <a:p>
          <a:r>
            <a:rPr lang="de-DE" sz="1200" dirty="0"/>
            <a:t>(</a:t>
          </a:r>
          <a:r>
            <a:rPr lang="de-DE" sz="1200" dirty="0" err="1"/>
            <a:t>Yake</a:t>
          </a:r>
          <a:r>
            <a:rPr lang="de-DE" sz="1200" dirty="0"/>
            <a:t>)</a:t>
          </a:r>
        </a:p>
      </dgm:t>
    </dgm:pt>
    <dgm:pt modelId="{F72D7249-DFCB-455F-B6AC-6AD2CBBDC5FE}" type="parTrans" cxnId="{1D264F74-9EB0-419B-9D51-66955E8DC4A6}">
      <dgm:prSet/>
      <dgm:spPr/>
      <dgm:t>
        <a:bodyPr/>
        <a:lstStyle/>
        <a:p>
          <a:endParaRPr lang="de-DE"/>
        </a:p>
      </dgm:t>
    </dgm:pt>
    <dgm:pt modelId="{65CA87EA-36D6-42B3-A1FA-29C99B7A96A2}" type="sibTrans" cxnId="{1D264F74-9EB0-419B-9D51-66955E8DC4A6}">
      <dgm:prSet/>
      <dgm:spPr/>
      <dgm:t>
        <a:bodyPr/>
        <a:lstStyle/>
        <a:p>
          <a:endParaRPr lang="de-DE"/>
        </a:p>
      </dgm:t>
    </dgm:pt>
    <dgm:pt modelId="{CE8FE2A0-E9DB-45AA-BB34-245969D7D8D6}">
      <dgm:prSet phldrT="[Text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de-DE" sz="1200" dirty="0"/>
            <a:t>TF-IDF </a:t>
          </a:r>
        </a:p>
        <a:p>
          <a:r>
            <a:rPr lang="de-DE" sz="1200" dirty="0"/>
            <a:t>(</a:t>
          </a:r>
          <a:r>
            <a:rPr lang="de-DE" sz="1200" dirty="0" err="1"/>
            <a:t>sklearn</a:t>
          </a:r>
          <a:r>
            <a:rPr lang="de-DE" sz="1200" dirty="0"/>
            <a:t>)</a:t>
          </a:r>
        </a:p>
      </dgm:t>
    </dgm:pt>
    <dgm:pt modelId="{20C3A339-C6C3-4834-BD00-7DCA4F689FDC}" type="parTrans" cxnId="{B34FFD68-0DF7-4F27-8A5F-C615A0A99176}">
      <dgm:prSet/>
      <dgm:spPr/>
      <dgm:t>
        <a:bodyPr/>
        <a:lstStyle/>
        <a:p>
          <a:endParaRPr lang="de-DE"/>
        </a:p>
      </dgm:t>
    </dgm:pt>
    <dgm:pt modelId="{E0DD6901-9009-4232-8659-3943F5A81277}" type="sibTrans" cxnId="{B34FFD68-0DF7-4F27-8A5F-C615A0A99176}">
      <dgm:prSet/>
      <dgm:spPr/>
      <dgm:t>
        <a:bodyPr/>
        <a:lstStyle/>
        <a:p>
          <a:endParaRPr lang="de-DE"/>
        </a:p>
      </dgm:t>
    </dgm:pt>
    <dgm:pt modelId="{C42CD6A8-B0F7-478E-9B6B-F31084F1116F}">
      <dgm:prSet phldrT="[Text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de-DE" sz="1200" dirty="0"/>
            <a:t>NER </a:t>
          </a:r>
        </a:p>
        <a:p>
          <a:r>
            <a:rPr lang="de-DE" sz="1200" dirty="0"/>
            <a:t>(</a:t>
          </a:r>
          <a:r>
            <a:rPr lang="de-DE" sz="1200" dirty="0" err="1"/>
            <a:t>spacy</a:t>
          </a:r>
          <a:r>
            <a:rPr lang="de-DE" sz="1200" dirty="0"/>
            <a:t>)</a:t>
          </a:r>
        </a:p>
      </dgm:t>
    </dgm:pt>
    <dgm:pt modelId="{EA8562AD-69B3-40A3-8B62-4DE407A86DEB}" type="parTrans" cxnId="{F1B0DE21-A97F-4643-BA16-111862CC624F}">
      <dgm:prSet/>
      <dgm:spPr/>
      <dgm:t>
        <a:bodyPr/>
        <a:lstStyle/>
        <a:p>
          <a:endParaRPr lang="de-DE"/>
        </a:p>
      </dgm:t>
    </dgm:pt>
    <dgm:pt modelId="{599A2A83-06E6-4EA2-9057-A73F0856E2D5}" type="sibTrans" cxnId="{F1B0DE21-A97F-4643-BA16-111862CC624F}">
      <dgm:prSet/>
      <dgm:spPr/>
      <dgm:t>
        <a:bodyPr/>
        <a:lstStyle/>
        <a:p>
          <a:endParaRPr lang="de-DE"/>
        </a:p>
      </dgm:t>
    </dgm:pt>
    <dgm:pt modelId="{EABD809D-000C-4263-9440-588F1E0E614B}" type="pres">
      <dgm:prSet presAssocID="{8730621B-9C89-4014-8189-28B6E91269CE}" presName="CompostProcess" presStyleCnt="0">
        <dgm:presLayoutVars>
          <dgm:dir/>
          <dgm:resizeHandles val="exact"/>
        </dgm:presLayoutVars>
      </dgm:prSet>
      <dgm:spPr/>
    </dgm:pt>
    <dgm:pt modelId="{A30394C5-B774-4FA6-A921-C2D8E6D5911F}" type="pres">
      <dgm:prSet presAssocID="{8730621B-9C89-4014-8189-28B6E91269CE}" presName="arrow" presStyleLbl="bgShp" presStyleIdx="0" presStyleCnt="1" custScaleX="116638" custLinFactNeighborX="-6291" custLinFactNeighborY="-29322"/>
      <dgm:spPr/>
    </dgm:pt>
    <dgm:pt modelId="{83CED0CD-5CEE-4A75-A472-5C558D6EBE4A}" type="pres">
      <dgm:prSet presAssocID="{8730621B-9C89-4014-8189-28B6E91269CE}" presName="linearProcess" presStyleCnt="0"/>
      <dgm:spPr/>
    </dgm:pt>
    <dgm:pt modelId="{3C4E52DF-F2C4-42B5-85E6-0A4BF9809DF7}" type="pres">
      <dgm:prSet presAssocID="{BD2CD37F-1EF5-4F4A-8FFF-B91869B1B272}" presName="textNode" presStyleLbl="node1" presStyleIdx="0" presStyleCnt="3">
        <dgm:presLayoutVars>
          <dgm:bulletEnabled val="1"/>
        </dgm:presLayoutVars>
      </dgm:prSet>
      <dgm:spPr/>
    </dgm:pt>
    <dgm:pt modelId="{1F9262E2-63A0-428A-ABFD-64D45E675F0C}" type="pres">
      <dgm:prSet presAssocID="{65CA87EA-36D6-42B3-A1FA-29C99B7A96A2}" presName="sibTrans" presStyleCnt="0"/>
      <dgm:spPr/>
    </dgm:pt>
    <dgm:pt modelId="{CBFF1B15-E469-4DCD-AB38-7C5BBC5C3D14}" type="pres">
      <dgm:prSet presAssocID="{CE8FE2A0-E9DB-45AA-BB34-245969D7D8D6}" presName="textNode" presStyleLbl="node1" presStyleIdx="1" presStyleCnt="3" custLinFactNeighborY="0">
        <dgm:presLayoutVars>
          <dgm:bulletEnabled val="1"/>
        </dgm:presLayoutVars>
      </dgm:prSet>
      <dgm:spPr/>
    </dgm:pt>
    <dgm:pt modelId="{B1DC49EF-A79D-4DBE-85EB-3B6A02A1331F}" type="pres">
      <dgm:prSet presAssocID="{E0DD6901-9009-4232-8659-3943F5A81277}" presName="sibTrans" presStyleCnt="0"/>
      <dgm:spPr/>
    </dgm:pt>
    <dgm:pt modelId="{749BF334-A2DB-43B3-91DB-D1BB11C10700}" type="pres">
      <dgm:prSet presAssocID="{C42CD6A8-B0F7-478E-9B6B-F31084F1116F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94F5F61E-4AD6-4A36-BF0B-3666DD687D13}" type="presOf" srcId="{CE8FE2A0-E9DB-45AA-BB34-245969D7D8D6}" destId="{CBFF1B15-E469-4DCD-AB38-7C5BBC5C3D14}" srcOrd="0" destOrd="0" presId="urn:microsoft.com/office/officeart/2005/8/layout/hProcess9"/>
    <dgm:cxn modelId="{F1B0DE21-A97F-4643-BA16-111862CC624F}" srcId="{8730621B-9C89-4014-8189-28B6E91269CE}" destId="{C42CD6A8-B0F7-478E-9B6B-F31084F1116F}" srcOrd="2" destOrd="0" parTransId="{EA8562AD-69B3-40A3-8B62-4DE407A86DEB}" sibTransId="{599A2A83-06E6-4EA2-9057-A73F0856E2D5}"/>
    <dgm:cxn modelId="{B34FFD68-0DF7-4F27-8A5F-C615A0A99176}" srcId="{8730621B-9C89-4014-8189-28B6E91269CE}" destId="{CE8FE2A0-E9DB-45AA-BB34-245969D7D8D6}" srcOrd="1" destOrd="0" parTransId="{20C3A339-C6C3-4834-BD00-7DCA4F689FDC}" sibTransId="{E0DD6901-9009-4232-8659-3943F5A81277}"/>
    <dgm:cxn modelId="{1D264F74-9EB0-419B-9D51-66955E8DC4A6}" srcId="{8730621B-9C89-4014-8189-28B6E91269CE}" destId="{BD2CD37F-1EF5-4F4A-8FFF-B91869B1B272}" srcOrd="0" destOrd="0" parTransId="{F72D7249-DFCB-455F-B6AC-6AD2CBBDC5FE}" sibTransId="{65CA87EA-36D6-42B3-A1FA-29C99B7A96A2}"/>
    <dgm:cxn modelId="{68CA5882-DCA8-46F8-9565-9CCEE9580388}" type="presOf" srcId="{BD2CD37F-1EF5-4F4A-8FFF-B91869B1B272}" destId="{3C4E52DF-F2C4-42B5-85E6-0A4BF9809DF7}" srcOrd="0" destOrd="0" presId="urn:microsoft.com/office/officeart/2005/8/layout/hProcess9"/>
    <dgm:cxn modelId="{F88C2CB3-E742-456D-8747-8BCE9A404828}" type="presOf" srcId="{C42CD6A8-B0F7-478E-9B6B-F31084F1116F}" destId="{749BF334-A2DB-43B3-91DB-D1BB11C10700}" srcOrd="0" destOrd="0" presId="urn:microsoft.com/office/officeart/2005/8/layout/hProcess9"/>
    <dgm:cxn modelId="{09FE8AF4-40E7-4A9F-BCFB-88A16CF428AD}" type="presOf" srcId="{8730621B-9C89-4014-8189-28B6E91269CE}" destId="{EABD809D-000C-4263-9440-588F1E0E614B}" srcOrd="0" destOrd="0" presId="urn:microsoft.com/office/officeart/2005/8/layout/hProcess9"/>
    <dgm:cxn modelId="{C856C759-B860-4069-845E-595973C14E62}" type="presParOf" srcId="{EABD809D-000C-4263-9440-588F1E0E614B}" destId="{A30394C5-B774-4FA6-A921-C2D8E6D5911F}" srcOrd="0" destOrd="0" presId="urn:microsoft.com/office/officeart/2005/8/layout/hProcess9"/>
    <dgm:cxn modelId="{4F0C9FB2-5848-4958-A726-2360D238CA34}" type="presParOf" srcId="{EABD809D-000C-4263-9440-588F1E0E614B}" destId="{83CED0CD-5CEE-4A75-A472-5C558D6EBE4A}" srcOrd="1" destOrd="0" presId="urn:microsoft.com/office/officeart/2005/8/layout/hProcess9"/>
    <dgm:cxn modelId="{C65E7FCE-1FFA-4739-97E4-FA66CE4F880A}" type="presParOf" srcId="{83CED0CD-5CEE-4A75-A472-5C558D6EBE4A}" destId="{3C4E52DF-F2C4-42B5-85E6-0A4BF9809DF7}" srcOrd="0" destOrd="0" presId="urn:microsoft.com/office/officeart/2005/8/layout/hProcess9"/>
    <dgm:cxn modelId="{9EEDAB8B-AAEA-4AF9-914B-6F452ACDB719}" type="presParOf" srcId="{83CED0CD-5CEE-4A75-A472-5C558D6EBE4A}" destId="{1F9262E2-63A0-428A-ABFD-64D45E675F0C}" srcOrd="1" destOrd="0" presId="urn:microsoft.com/office/officeart/2005/8/layout/hProcess9"/>
    <dgm:cxn modelId="{5BE930ED-E1C9-4C15-BF27-07DB92556AD2}" type="presParOf" srcId="{83CED0CD-5CEE-4A75-A472-5C558D6EBE4A}" destId="{CBFF1B15-E469-4DCD-AB38-7C5BBC5C3D14}" srcOrd="2" destOrd="0" presId="urn:microsoft.com/office/officeart/2005/8/layout/hProcess9"/>
    <dgm:cxn modelId="{5D1799CB-0654-411D-8E7E-72BF90D4DD10}" type="presParOf" srcId="{83CED0CD-5CEE-4A75-A472-5C558D6EBE4A}" destId="{B1DC49EF-A79D-4DBE-85EB-3B6A02A1331F}" srcOrd="3" destOrd="0" presId="urn:microsoft.com/office/officeart/2005/8/layout/hProcess9"/>
    <dgm:cxn modelId="{F5C81320-6830-44A2-8337-26BBAD076E40}" type="presParOf" srcId="{83CED0CD-5CEE-4A75-A472-5C558D6EBE4A}" destId="{749BF334-A2DB-43B3-91DB-D1BB11C10700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730621B-9C89-4014-8189-28B6E91269CE}" type="doc">
      <dgm:prSet loTypeId="urn:microsoft.com/office/officeart/2005/8/layout/hProcess9" loCatId="process" qsTypeId="urn:microsoft.com/office/officeart/2005/8/quickstyle/simple1" qsCatId="simple" csTypeId="urn:microsoft.com/office/officeart/2005/8/colors/accent3_2" csCatId="accent3" phldr="1"/>
      <dgm:spPr/>
    </dgm:pt>
    <dgm:pt modelId="{BD2CD37F-1EF5-4F4A-8FFF-B91869B1B272}">
      <dgm:prSet phldrT="[Text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de-DE" sz="1200" dirty="0"/>
            <a:t>Keywords </a:t>
          </a:r>
        </a:p>
        <a:p>
          <a:r>
            <a:rPr lang="de-DE" sz="1200" dirty="0"/>
            <a:t>(</a:t>
          </a:r>
          <a:r>
            <a:rPr lang="de-DE" sz="1200" dirty="0" err="1"/>
            <a:t>Yake</a:t>
          </a:r>
          <a:r>
            <a:rPr lang="de-DE" sz="1200" dirty="0"/>
            <a:t>)</a:t>
          </a:r>
        </a:p>
      </dgm:t>
    </dgm:pt>
    <dgm:pt modelId="{F72D7249-DFCB-455F-B6AC-6AD2CBBDC5FE}" type="parTrans" cxnId="{1D264F74-9EB0-419B-9D51-66955E8DC4A6}">
      <dgm:prSet/>
      <dgm:spPr/>
      <dgm:t>
        <a:bodyPr/>
        <a:lstStyle/>
        <a:p>
          <a:endParaRPr lang="de-DE"/>
        </a:p>
      </dgm:t>
    </dgm:pt>
    <dgm:pt modelId="{65CA87EA-36D6-42B3-A1FA-29C99B7A96A2}" type="sibTrans" cxnId="{1D264F74-9EB0-419B-9D51-66955E8DC4A6}">
      <dgm:prSet/>
      <dgm:spPr/>
      <dgm:t>
        <a:bodyPr/>
        <a:lstStyle/>
        <a:p>
          <a:endParaRPr lang="de-DE"/>
        </a:p>
      </dgm:t>
    </dgm:pt>
    <dgm:pt modelId="{CE8FE2A0-E9DB-45AA-BB34-245969D7D8D6}">
      <dgm:prSet phldrT="[Text]" custT="1"/>
      <dgm:spPr>
        <a:solidFill>
          <a:srgbClr val="2E8FB7"/>
        </a:solidFill>
      </dgm:spPr>
      <dgm:t>
        <a:bodyPr/>
        <a:lstStyle/>
        <a:p>
          <a:r>
            <a:rPr lang="de-DE" sz="1200" dirty="0"/>
            <a:t>TF-IDF </a:t>
          </a:r>
        </a:p>
        <a:p>
          <a:r>
            <a:rPr lang="de-DE" sz="1200" dirty="0"/>
            <a:t>(</a:t>
          </a:r>
          <a:r>
            <a:rPr lang="de-DE" sz="1200" dirty="0" err="1"/>
            <a:t>sklearn</a:t>
          </a:r>
          <a:r>
            <a:rPr lang="de-DE" sz="1200" dirty="0"/>
            <a:t>)</a:t>
          </a:r>
        </a:p>
      </dgm:t>
    </dgm:pt>
    <dgm:pt modelId="{20C3A339-C6C3-4834-BD00-7DCA4F689FDC}" type="parTrans" cxnId="{B34FFD68-0DF7-4F27-8A5F-C615A0A99176}">
      <dgm:prSet/>
      <dgm:spPr/>
      <dgm:t>
        <a:bodyPr/>
        <a:lstStyle/>
        <a:p>
          <a:endParaRPr lang="de-DE"/>
        </a:p>
      </dgm:t>
    </dgm:pt>
    <dgm:pt modelId="{E0DD6901-9009-4232-8659-3943F5A81277}" type="sibTrans" cxnId="{B34FFD68-0DF7-4F27-8A5F-C615A0A99176}">
      <dgm:prSet/>
      <dgm:spPr/>
      <dgm:t>
        <a:bodyPr/>
        <a:lstStyle/>
        <a:p>
          <a:endParaRPr lang="de-DE"/>
        </a:p>
      </dgm:t>
    </dgm:pt>
    <dgm:pt modelId="{C42CD6A8-B0F7-478E-9B6B-F31084F1116F}">
      <dgm:prSet phldrT="[Text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de-DE" sz="1200" dirty="0"/>
            <a:t>NER </a:t>
          </a:r>
        </a:p>
        <a:p>
          <a:r>
            <a:rPr lang="de-DE" sz="1200" dirty="0"/>
            <a:t>(</a:t>
          </a:r>
          <a:r>
            <a:rPr lang="de-DE" sz="1200" dirty="0" err="1"/>
            <a:t>spacy</a:t>
          </a:r>
          <a:r>
            <a:rPr lang="de-DE" sz="1200" dirty="0"/>
            <a:t>)</a:t>
          </a:r>
        </a:p>
      </dgm:t>
    </dgm:pt>
    <dgm:pt modelId="{EA8562AD-69B3-40A3-8B62-4DE407A86DEB}" type="parTrans" cxnId="{F1B0DE21-A97F-4643-BA16-111862CC624F}">
      <dgm:prSet/>
      <dgm:spPr/>
      <dgm:t>
        <a:bodyPr/>
        <a:lstStyle/>
        <a:p>
          <a:endParaRPr lang="de-DE"/>
        </a:p>
      </dgm:t>
    </dgm:pt>
    <dgm:pt modelId="{599A2A83-06E6-4EA2-9057-A73F0856E2D5}" type="sibTrans" cxnId="{F1B0DE21-A97F-4643-BA16-111862CC624F}">
      <dgm:prSet/>
      <dgm:spPr/>
      <dgm:t>
        <a:bodyPr/>
        <a:lstStyle/>
        <a:p>
          <a:endParaRPr lang="de-DE"/>
        </a:p>
      </dgm:t>
    </dgm:pt>
    <dgm:pt modelId="{EABD809D-000C-4263-9440-588F1E0E614B}" type="pres">
      <dgm:prSet presAssocID="{8730621B-9C89-4014-8189-28B6E91269CE}" presName="CompostProcess" presStyleCnt="0">
        <dgm:presLayoutVars>
          <dgm:dir/>
          <dgm:resizeHandles val="exact"/>
        </dgm:presLayoutVars>
      </dgm:prSet>
      <dgm:spPr/>
    </dgm:pt>
    <dgm:pt modelId="{A30394C5-B774-4FA6-A921-C2D8E6D5911F}" type="pres">
      <dgm:prSet presAssocID="{8730621B-9C89-4014-8189-28B6E91269CE}" presName="arrow" presStyleLbl="bgShp" presStyleIdx="0" presStyleCnt="1" custScaleX="116638" custLinFactNeighborX="-6291" custLinFactNeighborY="-29322"/>
      <dgm:spPr/>
    </dgm:pt>
    <dgm:pt modelId="{83CED0CD-5CEE-4A75-A472-5C558D6EBE4A}" type="pres">
      <dgm:prSet presAssocID="{8730621B-9C89-4014-8189-28B6E91269CE}" presName="linearProcess" presStyleCnt="0"/>
      <dgm:spPr/>
    </dgm:pt>
    <dgm:pt modelId="{3C4E52DF-F2C4-42B5-85E6-0A4BF9809DF7}" type="pres">
      <dgm:prSet presAssocID="{BD2CD37F-1EF5-4F4A-8FFF-B91869B1B272}" presName="textNode" presStyleLbl="node1" presStyleIdx="0" presStyleCnt="3">
        <dgm:presLayoutVars>
          <dgm:bulletEnabled val="1"/>
        </dgm:presLayoutVars>
      </dgm:prSet>
      <dgm:spPr/>
    </dgm:pt>
    <dgm:pt modelId="{1F9262E2-63A0-428A-ABFD-64D45E675F0C}" type="pres">
      <dgm:prSet presAssocID="{65CA87EA-36D6-42B3-A1FA-29C99B7A96A2}" presName="sibTrans" presStyleCnt="0"/>
      <dgm:spPr/>
    </dgm:pt>
    <dgm:pt modelId="{CBFF1B15-E469-4DCD-AB38-7C5BBC5C3D14}" type="pres">
      <dgm:prSet presAssocID="{CE8FE2A0-E9DB-45AA-BB34-245969D7D8D6}" presName="textNode" presStyleLbl="node1" presStyleIdx="1" presStyleCnt="3" custLinFactNeighborY="0">
        <dgm:presLayoutVars>
          <dgm:bulletEnabled val="1"/>
        </dgm:presLayoutVars>
      </dgm:prSet>
      <dgm:spPr/>
    </dgm:pt>
    <dgm:pt modelId="{B1DC49EF-A79D-4DBE-85EB-3B6A02A1331F}" type="pres">
      <dgm:prSet presAssocID="{E0DD6901-9009-4232-8659-3943F5A81277}" presName="sibTrans" presStyleCnt="0"/>
      <dgm:spPr/>
    </dgm:pt>
    <dgm:pt modelId="{749BF334-A2DB-43B3-91DB-D1BB11C10700}" type="pres">
      <dgm:prSet presAssocID="{C42CD6A8-B0F7-478E-9B6B-F31084F1116F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94F5F61E-4AD6-4A36-BF0B-3666DD687D13}" type="presOf" srcId="{CE8FE2A0-E9DB-45AA-BB34-245969D7D8D6}" destId="{CBFF1B15-E469-4DCD-AB38-7C5BBC5C3D14}" srcOrd="0" destOrd="0" presId="urn:microsoft.com/office/officeart/2005/8/layout/hProcess9"/>
    <dgm:cxn modelId="{F1B0DE21-A97F-4643-BA16-111862CC624F}" srcId="{8730621B-9C89-4014-8189-28B6E91269CE}" destId="{C42CD6A8-B0F7-478E-9B6B-F31084F1116F}" srcOrd="2" destOrd="0" parTransId="{EA8562AD-69B3-40A3-8B62-4DE407A86DEB}" sibTransId="{599A2A83-06E6-4EA2-9057-A73F0856E2D5}"/>
    <dgm:cxn modelId="{B34FFD68-0DF7-4F27-8A5F-C615A0A99176}" srcId="{8730621B-9C89-4014-8189-28B6E91269CE}" destId="{CE8FE2A0-E9DB-45AA-BB34-245969D7D8D6}" srcOrd="1" destOrd="0" parTransId="{20C3A339-C6C3-4834-BD00-7DCA4F689FDC}" sibTransId="{E0DD6901-9009-4232-8659-3943F5A81277}"/>
    <dgm:cxn modelId="{1D264F74-9EB0-419B-9D51-66955E8DC4A6}" srcId="{8730621B-9C89-4014-8189-28B6E91269CE}" destId="{BD2CD37F-1EF5-4F4A-8FFF-B91869B1B272}" srcOrd="0" destOrd="0" parTransId="{F72D7249-DFCB-455F-B6AC-6AD2CBBDC5FE}" sibTransId="{65CA87EA-36D6-42B3-A1FA-29C99B7A96A2}"/>
    <dgm:cxn modelId="{68CA5882-DCA8-46F8-9565-9CCEE9580388}" type="presOf" srcId="{BD2CD37F-1EF5-4F4A-8FFF-B91869B1B272}" destId="{3C4E52DF-F2C4-42B5-85E6-0A4BF9809DF7}" srcOrd="0" destOrd="0" presId="urn:microsoft.com/office/officeart/2005/8/layout/hProcess9"/>
    <dgm:cxn modelId="{F88C2CB3-E742-456D-8747-8BCE9A404828}" type="presOf" srcId="{C42CD6A8-B0F7-478E-9B6B-F31084F1116F}" destId="{749BF334-A2DB-43B3-91DB-D1BB11C10700}" srcOrd="0" destOrd="0" presId="urn:microsoft.com/office/officeart/2005/8/layout/hProcess9"/>
    <dgm:cxn modelId="{09FE8AF4-40E7-4A9F-BCFB-88A16CF428AD}" type="presOf" srcId="{8730621B-9C89-4014-8189-28B6E91269CE}" destId="{EABD809D-000C-4263-9440-588F1E0E614B}" srcOrd="0" destOrd="0" presId="urn:microsoft.com/office/officeart/2005/8/layout/hProcess9"/>
    <dgm:cxn modelId="{C856C759-B860-4069-845E-595973C14E62}" type="presParOf" srcId="{EABD809D-000C-4263-9440-588F1E0E614B}" destId="{A30394C5-B774-4FA6-A921-C2D8E6D5911F}" srcOrd="0" destOrd="0" presId="urn:microsoft.com/office/officeart/2005/8/layout/hProcess9"/>
    <dgm:cxn modelId="{4F0C9FB2-5848-4958-A726-2360D238CA34}" type="presParOf" srcId="{EABD809D-000C-4263-9440-588F1E0E614B}" destId="{83CED0CD-5CEE-4A75-A472-5C558D6EBE4A}" srcOrd="1" destOrd="0" presId="urn:microsoft.com/office/officeart/2005/8/layout/hProcess9"/>
    <dgm:cxn modelId="{C65E7FCE-1FFA-4739-97E4-FA66CE4F880A}" type="presParOf" srcId="{83CED0CD-5CEE-4A75-A472-5C558D6EBE4A}" destId="{3C4E52DF-F2C4-42B5-85E6-0A4BF9809DF7}" srcOrd="0" destOrd="0" presId="urn:microsoft.com/office/officeart/2005/8/layout/hProcess9"/>
    <dgm:cxn modelId="{9EEDAB8B-AAEA-4AF9-914B-6F452ACDB719}" type="presParOf" srcId="{83CED0CD-5CEE-4A75-A472-5C558D6EBE4A}" destId="{1F9262E2-63A0-428A-ABFD-64D45E675F0C}" srcOrd="1" destOrd="0" presId="urn:microsoft.com/office/officeart/2005/8/layout/hProcess9"/>
    <dgm:cxn modelId="{5BE930ED-E1C9-4C15-BF27-07DB92556AD2}" type="presParOf" srcId="{83CED0CD-5CEE-4A75-A472-5C558D6EBE4A}" destId="{CBFF1B15-E469-4DCD-AB38-7C5BBC5C3D14}" srcOrd="2" destOrd="0" presId="urn:microsoft.com/office/officeart/2005/8/layout/hProcess9"/>
    <dgm:cxn modelId="{5D1799CB-0654-411D-8E7E-72BF90D4DD10}" type="presParOf" srcId="{83CED0CD-5CEE-4A75-A472-5C558D6EBE4A}" destId="{B1DC49EF-A79D-4DBE-85EB-3B6A02A1331F}" srcOrd="3" destOrd="0" presId="urn:microsoft.com/office/officeart/2005/8/layout/hProcess9"/>
    <dgm:cxn modelId="{F5C81320-6830-44A2-8337-26BBAD076E40}" type="presParOf" srcId="{83CED0CD-5CEE-4A75-A472-5C558D6EBE4A}" destId="{749BF334-A2DB-43B3-91DB-D1BB11C10700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730621B-9C89-4014-8189-28B6E91269CE}" type="doc">
      <dgm:prSet loTypeId="urn:microsoft.com/office/officeart/2005/8/layout/hProcess9" loCatId="process" qsTypeId="urn:microsoft.com/office/officeart/2005/8/quickstyle/simple1" qsCatId="simple" csTypeId="urn:microsoft.com/office/officeart/2005/8/colors/accent3_2" csCatId="accent3" phldr="1"/>
      <dgm:spPr/>
    </dgm:pt>
    <dgm:pt modelId="{BD2CD37F-1EF5-4F4A-8FFF-B91869B1B272}">
      <dgm:prSet phldrT="[Text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de-DE" sz="1200" dirty="0"/>
            <a:t>Keywords </a:t>
          </a:r>
        </a:p>
        <a:p>
          <a:r>
            <a:rPr lang="de-DE" sz="1200" dirty="0"/>
            <a:t>(</a:t>
          </a:r>
          <a:r>
            <a:rPr lang="de-DE" sz="1200" dirty="0" err="1"/>
            <a:t>Yake</a:t>
          </a:r>
          <a:r>
            <a:rPr lang="de-DE" sz="1200" dirty="0"/>
            <a:t>)</a:t>
          </a:r>
        </a:p>
      </dgm:t>
    </dgm:pt>
    <dgm:pt modelId="{F72D7249-DFCB-455F-B6AC-6AD2CBBDC5FE}" type="parTrans" cxnId="{1D264F74-9EB0-419B-9D51-66955E8DC4A6}">
      <dgm:prSet/>
      <dgm:spPr/>
      <dgm:t>
        <a:bodyPr/>
        <a:lstStyle/>
        <a:p>
          <a:endParaRPr lang="de-DE"/>
        </a:p>
      </dgm:t>
    </dgm:pt>
    <dgm:pt modelId="{65CA87EA-36D6-42B3-A1FA-29C99B7A96A2}" type="sibTrans" cxnId="{1D264F74-9EB0-419B-9D51-66955E8DC4A6}">
      <dgm:prSet/>
      <dgm:spPr/>
      <dgm:t>
        <a:bodyPr/>
        <a:lstStyle/>
        <a:p>
          <a:endParaRPr lang="de-DE"/>
        </a:p>
      </dgm:t>
    </dgm:pt>
    <dgm:pt modelId="{CE8FE2A0-E9DB-45AA-BB34-245969D7D8D6}">
      <dgm:prSet phldrT="[Text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de-DE" sz="1200" dirty="0"/>
            <a:t>TF-IDF </a:t>
          </a:r>
        </a:p>
        <a:p>
          <a:r>
            <a:rPr lang="de-DE" sz="1200" dirty="0"/>
            <a:t>(</a:t>
          </a:r>
          <a:r>
            <a:rPr lang="de-DE" sz="1200" dirty="0" err="1"/>
            <a:t>sklearn</a:t>
          </a:r>
          <a:r>
            <a:rPr lang="de-DE" sz="1200" dirty="0"/>
            <a:t>)</a:t>
          </a:r>
        </a:p>
      </dgm:t>
    </dgm:pt>
    <dgm:pt modelId="{20C3A339-C6C3-4834-BD00-7DCA4F689FDC}" type="parTrans" cxnId="{B34FFD68-0DF7-4F27-8A5F-C615A0A99176}">
      <dgm:prSet/>
      <dgm:spPr/>
      <dgm:t>
        <a:bodyPr/>
        <a:lstStyle/>
        <a:p>
          <a:endParaRPr lang="de-DE"/>
        </a:p>
      </dgm:t>
    </dgm:pt>
    <dgm:pt modelId="{E0DD6901-9009-4232-8659-3943F5A81277}" type="sibTrans" cxnId="{B34FFD68-0DF7-4F27-8A5F-C615A0A99176}">
      <dgm:prSet/>
      <dgm:spPr/>
      <dgm:t>
        <a:bodyPr/>
        <a:lstStyle/>
        <a:p>
          <a:endParaRPr lang="de-DE"/>
        </a:p>
      </dgm:t>
    </dgm:pt>
    <dgm:pt modelId="{C42CD6A8-B0F7-478E-9B6B-F31084F1116F}">
      <dgm:prSet phldrT="[Text]" custT="1"/>
      <dgm:spPr>
        <a:solidFill>
          <a:srgbClr val="2E8FB7"/>
        </a:solidFill>
      </dgm:spPr>
      <dgm:t>
        <a:bodyPr/>
        <a:lstStyle/>
        <a:p>
          <a:r>
            <a:rPr lang="de-DE" sz="1200" dirty="0"/>
            <a:t>NER </a:t>
          </a:r>
        </a:p>
        <a:p>
          <a:r>
            <a:rPr lang="de-DE" sz="1200" dirty="0"/>
            <a:t>(</a:t>
          </a:r>
          <a:r>
            <a:rPr lang="de-DE" sz="1200" dirty="0" err="1"/>
            <a:t>spacy</a:t>
          </a:r>
          <a:r>
            <a:rPr lang="de-DE" sz="1200" dirty="0"/>
            <a:t>)</a:t>
          </a:r>
        </a:p>
      </dgm:t>
    </dgm:pt>
    <dgm:pt modelId="{EA8562AD-69B3-40A3-8B62-4DE407A86DEB}" type="parTrans" cxnId="{F1B0DE21-A97F-4643-BA16-111862CC624F}">
      <dgm:prSet/>
      <dgm:spPr/>
      <dgm:t>
        <a:bodyPr/>
        <a:lstStyle/>
        <a:p>
          <a:endParaRPr lang="de-DE"/>
        </a:p>
      </dgm:t>
    </dgm:pt>
    <dgm:pt modelId="{599A2A83-06E6-4EA2-9057-A73F0856E2D5}" type="sibTrans" cxnId="{F1B0DE21-A97F-4643-BA16-111862CC624F}">
      <dgm:prSet/>
      <dgm:spPr/>
      <dgm:t>
        <a:bodyPr/>
        <a:lstStyle/>
        <a:p>
          <a:endParaRPr lang="de-DE"/>
        </a:p>
      </dgm:t>
    </dgm:pt>
    <dgm:pt modelId="{EABD809D-000C-4263-9440-588F1E0E614B}" type="pres">
      <dgm:prSet presAssocID="{8730621B-9C89-4014-8189-28B6E91269CE}" presName="CompostProcess" presStyleCnt="0">
        <dgm:presLayoutVars>
          <dgm:dir/>
          <dgm:resizeHandles val="exact"/>
        </dgm:presLayoutVars>
      </dgm:prSet>
      <dgm:spPr/>
    </dgm:pt>
    <dgm:pt modelId="{A30394C5-B774-4FA6-A921-C2D8E6D5911F}" type="pres">
      <dgm:prSet presAssocID="{8730621B-9C89-4014-8189-28B6E91269CE}" presName="arrow" presStyleLbl="bgShp" presStyleIdx="0" presStyleCnt="1" custScaleX="116638" custLinFactNeighborX="-6291" custLinFactNeighborY="-29322"/>
      <dgm:spPr/>
    </dgm:pt>
    <dgm:pt modelId="{83CED0CD-5CEE-4A75-A472-5C558D6EBE4A}" type="pres">
      <dgm:prSet presAssocID="{8730621B-9C89-4014-8189-28B6E91269CE}" presName="linearProcess" presStyleCnt="0"/>
      <dgm:spPr/>
    </dgm:pt>
    <dgm:pt modelId="{3C4E52DF-F2C4-42B5-85E6-0A4BF9809DF7}" type="pres">
      <dgm:prSet presAssocID="{BD2CD37F-1EF5-4F4A-8FFF-B91869B1B272}" presName="textNode" presStyleLbl="node1" presStyleIdx="0" presStyleCnt="3">
        <dgm:presLayoutVars>
          <dgm:bulletEnabled val="1"/>
        </dgm:presLayoutVars>
      </dgm:prSet>
      <dgm:spPr/>
    </dgm:pt>
    <dgm:pt modelId="{1F9262E2-63A0-428A-ABFD-64D45E675F0C}" type="pres">
      <dgm:prSet presAssocID="{65CA87EA-36D6-42B3-A1FA-29C99B7A96A2}" presName="sibTrans" presStyleCnt="0"/>
      <dgm:spPr/>
    </dgm:pt>
    <dgm:pt modelId="{CBFF1B15-E469-4DCD-AB38-7C5BBC5C3D14}" type="pres">
      <dgm:prSet presAssocID="{CE8FE2A0-E9DB-45AA-BB34-245969D7D8D6}" presName="textNode" presStyleLbl="node1" presStyleIdx="1" presStyleCnt="3" custLinFactNeighborY="0">
        <dgm:presLayoutVars>
          <dgm:bulletEnabled val="1"/>
        </dgm:presLayoutVars>
      </dgm:prSet>
      <dgm:spPr/>
    </dgm:pt>
    <dgm:pt modelId="{B1DC49EF-A79D-4DBE-85EB-3B6A02A1331F}" type="pres">
      <dgm:prSet presAssocID="{E0DD6901-9009-4232-8659-3943F5A81277}" presName="sibTrans" presStyleCnt="0"/>
      <dgm:spPr/>
    </dgm:pt>
    <dgm:pt modelId="{749BF334-A2DB-43B3-91DB-D1BB11C10700}" type="pres">
      <dgm:prSet presAssocID="{C42CD6A8-B0F7-478E-9B6B-F31084F1116F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94F5F61E-4AD6-4A36-BF0B-3666DD687D13}" type="presOf" srcId="{CE8FE2A0-E9DB-45AA-BB34-245969D7D8D6}" destId="{CBFF1B15-E469-4DCD-AB38-7C5BBC5C3D14}" srcOrd="0" destOrd="0" presId="urn:microsoft.com/office/officeart/2005/8/layout/hProcess9"/>
    <dgm:cxn modelId="{F1B0DE21-A97F-4643-BA16-111862CC624F}" srcId="{8730621B-9C89-4014-8189-28B6E91269CE}" destId="{C42CD6A8-B0F7-478E-9B6B-F31084F1116F}" srcOrd="2" destOrd="0" parTransId="{EA8562AD-69B3-40A3-8B62-4DE407A86DEB}" sibTransId="{599A2A83-06E6-4EA2-9057-A73F0856E2D5}"/>
    <dgm:cxn modelId="{B34FFD68-0DF7-4F27-8A5F-C615A0A99176}" srcId="{8730621B-9C89-4014-8189-28B6E91269CE}" destId="{CE8FE2A0-E9DB-45AA-BB34-245969D7D8D6}" srcOrd="1" destOrd="0" parTransId="{20C3A339-C6C3-4834-BD00-7DCA4F689FDC}" sibTransId="{E0DD6901-9009-4232-8659-3943F5A81277}"/>
    <dgm:cxn modelId="{1D264F74-9EB0-419B-9D51-66955E8DC4A6}" srcId="{8730621B-9C89-4014-8189-28B6E91269CE}" destId="{BD2CD37F-1EF5-4F4A-8FFF-B91869B1B272}" srcOrd="0" destOrd="0" parTransId="{F72D7249-DFCB-455F-B6AC-6AD2CBBDC5FE}" sibTransId="{65CA87EA-36D6-42B3-A1FA-29C99B7A96A2}"/>
    <dgm:cxn modelId="{68CA5882-DCA8-46F8-9565-9CCEE9580388}" type="presOf" srcId="{BD2CD37F-1EF5-4F4A-8FFF-B91869B1B272}" destId="{3C4E52DF-F2C4-42B5-85E6-0A4BF9809DF7}" srcOrd="0" destOrd="0" presId="urn:microsoft.com/office/officeart/2005/8/layout/hProcess9"/>
    <dgm:cxn modelId="{F88C2CB3-E742-456D-8747-8BCE9A404828}" type="presOf" srcId="{C42CD6A8-B0F7-478E-9B6B-F31084F1116F}" destId="{749BF334-A2DB-43B3-91DB-D1BB11C10700}" srcOrd="0" destOrd="0" presId="urn:microsoft.com/office/officeart/2005/8/layout/hProcess9"/>
    <dgm:cxn modelId="{09FE8AF4-40E7-4A9F-BCFB-88A16CF428AD}" type="presOf" srcId="{8730621B-9C89-4014-8189-28B6E91269CE}" destId="{EABD809D-000C-4263-9440-588F1E0E614B}" srcOrd="0" destOrd="0" presId="urn:microsoft.com/office/officeart/2005/8/layout/hProcess9"/>
    <dgm:cxn modelId="{C856C759-B860-4069-845E-595973C14E62}" type="presParOf" srcId="{EABD809D-000C-4263-9440-588F1E0E614B}" destId="{A30394C5-B774-4FA6-A921-C2D8E6D5911F}" srcOrd="0" destOrd="0" presId="urn:microsoft.com/office/officeart/2005/8/layout/hProcess9"/>
    <dgm:cxn modelId="{4F0C9FB2-5848-4958-A726-2360D238CA34}" type="presParOf" srcId="{EABD809D-000C-4263-9440-588F1E0E614B}" destId="{83CED0CD-5CEE-4A75-A472-5C558D6EBE4A}" srcOrd="1" destOrd="0" presId="urn:microsoft.com/office/officeart/2005/8/layout/hProcess9"/>
    <dgm:cxn modelId="{C65E7FCE-1FFA-4739-97E4-FA66CE4F880A}" type="presParOf" srcId="{83CED0CD-5CEE-4A75-A472-5C558D6EBE4A}" destId="{3C4E52DF-F2C4-42B5-85E6-0A4BF9809DF7}" srcOrd="0" destOrd="0" presId="urn:microsoft.com/office/officeart/2005/8/layout/hProcess9"/>
    <dgm:cxn modelId="{9EEDAB8B-AAEA-4AF9-914B-6F452ACDB719}" type="presParOf" srcId="{83CED0CD-5CEE-4A75-A472-5C558D6EBE4A}" destId="{1F9262E2-63A0-428A-ABFD-64D45E675F0C}" srcOrd="1" destOrd="0" presId="urn:microsoft.com/office/officeart/2005/8/layout/hProcess9"/>
    <dgm:cxn modelId="{5BE930ED-E1C9-4C15-BF27-07DB92556AD2}" type="presParOf" srcId="{83CED0CD-5CEE-4A75-A472-5C558D6EBE4A}" destId="{CBFF1B15-E469-4DCD-AB38-7C5BBC5C3D14}" srcOrd="2" destOrd="0" presId="urn:microsoft.com/office/officeart/2005/8/layout/hProcess9"/>
    <dgm:cxn modelId="{5D1799CB-0654-411D-8E7E-72BF90D4DD10}" type="presParOf" srcId="{83CED0CD-5CEE-4A75-A472-5C558D6EBE4A}" destId="{B1DC49EF-A79D-4DBE-85EB-3B6A02A1331F}" srcOrd="3" destOrd="0" presId="urn:microsoft.com/office/officeart/2005/8/layout/hProcess9"/>
    <dgm:cxn modelId="{F5C81320-6830-44A2-8337-26BBAD076E40}" type="presParOf" srcId="{83CED0CD-5CEE-4A75-A472-5C558D6EBE4A}" destId="{749BF334-A2DB-43B3-91DB-D1BB11C10700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8829992-8522-5247-8BBD-320A28209036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6D98583-A92A-4745-A4DE-5081DF673743}">
      <dgm:prSet/>
      <dgm:spPr>
        <a:solidFill>
          <a:srgbClr val="2E8FB7">
            <a:alpha val="37000"/>
          </a:srgbClr>
        </a:solidFill>
        <a:ln>
          <a:solidFill>
            <a:srgbClr val="2E8FB7"/>
          </a:solidFill>
        </a:ln>
      </dgm:spPr>
      <dgm:t>
        <a:bodyPr/>
        <a:lstStyle/>
        <a:p>
          <a:r>
            <a:rPr lang="en-GB"/>
            <a:t>Responsive Website</a:t>
          </a:r>
          <a:endParaRPr lang="en-DE"/>
        </a:p>
      </dgm:t>
    </dgm:pt>
    <dgm:pt modelId="{97A69F75-8ED7-D849-9F0F-384C3AB178FE}" type="parTrans" cxnId="{D3D7B5D1-4CD6-9B46-982F-7B0C5D9D382E}">
      <dgm:prSet/>
      <dgm:spPr/>
      <dgm:t>
        <a:bodyPr/>
        <a:lstStyle/>
        <a:p>
          <a:endParaRPr lang="en-GB"/>
        </a:p>
      </dgm:t>
    </dgm:pt>
    <dgm:pt modelId="{B2ED0C4C-D39E-DF49-A818-95E4B5311078}" type="sibTrans" cxnId="{D3D7B5D1-4CD6-9B46-982F-7B0C5D9D382E}">
      <dgm:prSet/>
      <dgm:spPr/>
      <dgm:t>
        <a:bodyPr/>
        <a:lstStyle/>
        <a:p>
          <a:endParaRPr lang="en-GB"/>
        </a:p>
      </dgm:t>
    </dgm:pt>
    <dgm:pt modelId="{58CEECF0-B81A-F741-9899-B228A507CDF6}">
      <dgm:prSet/>
      <dgm:spPr>
        <a:solidFill>
          <a:srgbClr val="2E8FB7">
            <a:alpha val="37000"/>
          </a:srgbClr>
        </a:solidFill>
        <a:ln>
          <a:solidFill>
            <a:srgbClr val="2E8FB7"/>
          </a:solidFill>
        </a:ln>
      </dgm:spPr>
      <dgm:t>
        <a:bodyPr/>
        <a:lstStyle/>
        <a:p>
          <a:r>
            <a:rPr lang="en-GB"/>
            <a:t>Intuitiv</a:t>
          </a:r>
          <a:endParaRPr lang="en-DE"/>
        </a:p>
      </dgm:t>
    </dgm:pt>
    <dgm:pt modelId="{E1F71404-B90C-9B41-9A7D-D142BB4FACBB}" type="parTrans" cxnId="{5804FE09-5DE4-5F4A-B88C-4FF615F07592}">
      <dgm:prSet/>
      <dgm:spPr/>
      <dgm:t>
        <a:bodyPr/>
        <a:lstStyle/>
        <a:p>
          <a:endParaRPr lang="en-GB"/>
        </a:p>
      </dgm:t>
    </dgm:pt>
    <dgm:pt modelId="{F94F4BE2-1772-D640-B8CB-6362B26572F7}" type="sibTrans" cxnId="{5804FE09-5DE4-5F4A-B88C-4FF615F07592}">
      <dgm:prSet/>
      <dgm:spPr/>
      <dgm:t>
        <a:bodyPr/>
        <a:lstStyle/>
        <a:p>
          <a:endParaRPr lang="en-GB"/>
        </a:p>
      </dgm:t>
    </dgm:pt>
    <dgm:pt modelId="{178D9E7E-2D2E-BC46-9579-95EAFF6C1051}">
      <dgm:prSet/>
      <dgm:spPr>
        <a:solidFill>
          <a:srgbClr val="2E8FB7">
            <a:alpha val="37000"/>
          </a:srgbClr>
        </a:solidFill>
        <a:ln>
          <a:solidFill>
            <a:srgbClr val="2E8FB7"/>
          </a:solidFill>
        </a:ln>
      </dgm:spPr>
      <dgm:t>
        <a:bodyPr/>
        <a:lstStyle/>
        <a:p>
          <a:r>
            <a:rPr lang="en-GB" dirty="0" err="1"/>
            <a:t>Visuelle</a:t>
          </a:r>
          <a:r>
            <a:rPr lang="en-GB" dirty="0"/>
            <a:t> </a:t>
          </a:r>
          <a:r>
            <a:rPr lang="en-GB" dirty="0" err="1"/>
            <a:t>Darstellung</a:t>
          </a:r>
          <a:r>
            <a:rPr lang="en-GB" dirty="0"/>
            <a:t> der DB</a:t>
          </a:r>
          <a:endParaRPr lang="en-DE" dirty="0"/>
        </a:p>
      </dgm:t>
    </dgm:pt>
    <dgm:pt modelId="{4623A39A-5E9F-2249-BB61-9089B6F75B8D}" type="parTrans" cxnId="{43B612CA-25C1-504D-8652-F0B4E728CEF5}">
      <dgm:prSet/>
      <dgm:spPr/>
      <dgm:t>
        <a:bodyPr/>
        <a:lstStyle/>
        <a:p>
          <a:endParaRPr lang="en-GB"/>
        </a:p>
      </dgm:t>
    </dgm:pt>
    <dgm:pt modelId="{CE0F0CCF-5DB7-C54C-A6C4-8FD15F269916}" type="sibTrans" cxnId="{43B612CA-25C1-504D-8652-F0B4E728CEF5}">
      <dgm:prSet/>
      <dgm:spPr/>
      <dgm:t>
        <a:bodyPr/>
        <a:lstStyle/>
        <a:p>
          <a:endParaRPr lang="en-GB"/>
        </a:p>
      </dgm:t>
    </dgm:pt>
    <dgm:pt modelId="{A89C6CD0-9AC0-0D40-B22E-7290F287F454}">
      <dgm:prSet/>
      <dgm:spPr>
        <a:solidFill>
          <a:srgbClr val="2E8FB7">
            <a:alpha val="37000"/>
          </a:srgbClr>
        </a:solidFill>
        <a:ln>
          <a:solidFill>
            <a:srgbClr val="2E8FB7"/>
          </a:solidFill>
        </a:ln>
      </dgm:spPr>
      <dgm:t>
        <a:bodyPr/>
        <a:lstStyle/>
        <a:p>
          <a:r>
            <a:rPr lang="en-GB" dirty="0" err="1"/>
            <a:t>Visuelle</a:t>
          </a:r>
          <a:r>
            <a:rPr lang="en-GB" dirty="0"/>
            <a:t> </a:t>
          </a:r>
          <a:r>
            <a:rPr lang="en-GB" dirty="0" err="1"/>
            <a:t>Darstellung</a:t>
          </a:r>
          <a:r>
            <a:rPr lang="en-GB" dirty="0"/>
            <a:t> der </a:t>
          </a:r>
          <a:r>
            <a:rPr lang="en-GB" dirty="0" err="1"/>
            <a:t>generierten</a:t>
          </a:r>
          <a:r>
            <a:rPr lang="en-GB" dirty="0"/>
            <a:t> </a:t>
          </a:r>
          <a:r>
            <a:rPr lang="en-GB" dirty="0" err="1"/>
            <a:t>Texte</a:t>
          </a:r>
          <a:endParaRPr lang="en-DE" dirty="0"/>
        </a:p>
      </dgm:t>
    </dgm:pt>
    <dgm:pt modelId="{D20095F5-ECE2-6C4B-93CD-BEFDEF237E66}" type="parTrans" cxnId="{3194C1EC-368E-7C4F-BC65-AE78C57A983D}">
      <dgm:prSet/>
      <dgm:spPr/>
      <dgm:t>
        <a:bodyPr/>
        <a:lstStyle/>
        <a:p>
          <a:endParaRPr lang="en-GB"/>
        </a:p>
      </dgm:t>
    </dgm:pt>
    <dgm:pt modelId="{9B642B71-D5BA-8F46-833D-BD93BC49B75F}" type="sibTrans" cxnId="{3194C1EC-368E-7C4F-BC65-AE78C57A983D}">
      <dgm:prSet/>
      <dgm:spPr/>
      <dgm:t>
        <a:bodyPr/>
        <a:lstStyle/>
        <a:p>
          <a:endParaRPr lang="en-GB"/>
        </a:p>
      </dgm:t>
    </dgm:pt>
    <dgm:pt modelId="{6868D655-FE27-4740-9733-0529C8113B39}">
      <dgm:prSet/>
      <dgm:spPr>
        <a:solidFill>
          <a:srgbClr val="2E8FB7"/>
        </a:solidFill>
        <a:ln>
          <a:solidFill>
            <a:srgbClr val="2E8FB7"/>
          </a:solidFill>
        </a:ln>
      </dgm:spPr>
      <dgm:t>
        <a:bodyPr/>
        <a:lstStyle/>
        <a:p>
          <a:r>
            <a:rPr lang="en-GB" dirty="0" err="1"/>
            <a:t>Umsetzung</a:t>
          </a:r>
          <a:r>
            <a:rPr lang="en-GB" dirty="0"/>
            <a:t>:</a:t>
          </a:r>
          <a:endParaRPr lang="en-DE" dirty="0"/>
        </a:p>
      </dgm:t>
    </dgm:pt>
    <dgm:pt modelId="{AB49E18F-0286-4E47-A135-10047E8E709F}" type="parTrans" cxnId="{19EF582D-8EDB-A849-8E1F-0A759CA9C441}">
      <dgm:prSet/>
      <dgm:spPr/>
      <dgm:t>
        <a:bodyPr/>
        <a:lstStyle/>
        <a:p>
          <a:endParaRPr lang="en-GB"/>
        </a:p>
      </dgm:t>
    </dgm:pt>
    <dgm:pt modelId="{613ED197-8E06-4942-BA63-5CB1D006FD5A}" type="sibTrans" cxnId="{19EF582D-8EDB-A849-8E1F-0A759CA9C441}">
      <dgm:prSet/>
      <dgm:spPr/>
      <dgm:t>
        <a:bodyPr/>
        <a:lstStyle/>
        <a:p>
          <a:endParaRPr lang="en-GB"/>
        </a:p>
      </dgm:t>
    </dgm:pt>
    <dgm:pt modelId="{30D50856-91FA-1746-9141-6CD1C44BF9EC}">
      <dgm:prSet/>
      <dgm:spPr>
        <a:solidFill>
          <a:srgbClr val="2E8FB7">
            <a:alpha val="37000"/>
          </a:srgbClr>
        </a:solidFill>
        <a:ln>
          <a:solidFill>
            <a:srgbClr val="2E8FB7">
              <a:alpha val="90000"/>
            </a:srgbClr>
          </a:solidFill>
        </a:ln>
      </dgm:spPr>
      <dgm:t>
        <a:bodyPr/>
        <a:lstStyle/>
        <a:p>
          <a:r>
            <a:rPr lang="en-GB" dirty="0"/>
            <a:t>Bootstrap</a:t>
          </a:r>
          <a:endParaRPr lang="en-DE" dirty="0"/>
        </a:p>
      </dgm:t>
    </dgm:pt>
    <dgm:pt modelId="{09D7F1E3-38F0-5840-8FB2-2204CCB9BD4C}" type="parTrans" cxnId="{52586B8D-1521-F840-A057-E6BDAED51F36}">
      <dgm:prSet/>
      <dgm:spPr/>
      <dgm:t>
        <a:bodyPr/>
        <a:lstStyle/>
        <a:p>
          <a:endParaRPr lang="en-GB"/>
        </a:p>
      </dgm:t>
    </dgm:pt>
    <dgm:pt modelId="{7FC6EFC0-43F7-6646-A180-957BD68E3C79}" type="sibTrans" cxnId="{52586B8D-1521-F840-A057-E6BDAED51F36}">
      <dgm:prSet/>
      <dgm:spPr/>
      <dgm:t>
        <a:bodyPr/>
        <a:lstStyle/>
        <a:p>
          <a:endParaRPr lang="en-GB"/>
        </a:p>
      </dgm:t>
    </dgm:pt>
    <dgm:pt modelId="{9C1805D9-C940-A347-A9DE-CE6ABB7B47FE}">
      <dgm:prSet/>
      <dgm:spPr>
        <a:solidFill>
          <a:srgbClr val="2E8FB7">
            <a:alpha val="37000"/>
          </a:srgbClr>
        </a:solidFill>
        <a:ln>
          <a:solidFill>
            <a:srgbClr val="2E8FB7">
              <a:alpha val="90000"/>
            </a:srgbClr>
          </a:solidFill>
        </a:ln>
      </dgm:spPr>
      <dgm:t>
        <a:bodyPr/>
        <a:lstStyle/>
        <a:p>
          <a:r>
            <a:rPr lang="en-GB" dirty="0"/>
            <a:t>Flask</a:t>
          </a:r>
          <a:endParaRPr lang="en-DE" dirty="0"/>
        </a:p>
      </dgm:t>
    </dgm:pt>
    <dgm:pt modelId="{1EDDF6DC-E619-8D4F-9FB0-273A11A17EA2}" type="parTrans" cxnId="{3ECC7F65-63C5-464C-9246-3F8DEBFB48C3}">
      <dgm:prSet/>
      <dgm:spPr/>
      <dgm:t>
        <a:bodyPr/>
        <a:lstStyle/>
        <a:p>
          <a:endParaRPr lang="en-GB"/>
        </a:p>
      </dgm:t>
    </dgm:pt>
    <dgm:pt modelId="{C8EB1952-F333-2B4D-BE4E-E7AE64B7CCC8}" type="sibTrans" cxnId="{3ECC7F65-63C5-464C-9246-3F8DEBFB48C3}">
      <dgm:prSet/>
      <dgm:spPr/>
      <dgm:t>
        <a:bodyPr/>
        <a:lstStyle/>
        <a:p>
          <a:endParaRPr lang="en-GB"/>
        </a:p>
      </dgm:t>
    </dgm:pt>
    <dgm:pt modelId="{DD94BE91-5FCC-DF4C-8AAA-26A66E477BEC}">
      <dgm:prSet/>
      <dgm:spPr>
        <a:solidFill>
          <a:srgbClr val="2E8FB7">
            <a:alpha val="37000"/>
          </a:srgbClr>
        </a:solidFill>
        <a:ln>
          <a:solidFill>
            <a:srgbClr val="2E8FB7">
              <a:alpha val="90000"/>
            </a:srgbClr>
          </a:solidFill>
        </a:ln>
      </dgm:spPr>
      <dgm:t>
        <a:bodyPr/>
        <a:lstStyle/>
        <a:p>
          <a:r>
            <a:rPr lang="en-GB" dirty="0" err="1"/>
            <a:t>SQLAlchemy</a:t>
          </a:r>
          <a:r>
            <a:rPr lang="en-GB" dirty="0"/>
            <a:t> </a:t>
          </a:r>
          <a:endParaRPr lang="en-DE" dirty="0"/>
        </a:p>
      </dgm:t>
    </dgm:pt>
    <dgm:pt modelId="{DE7A753D-DAC9-B945-A7B3-22E70B6C779D}" type="parTrans" cxnId="{F2C45A30-AC72-4B4E-8563-F8537FB0601D}">
      <dgm:prSet/>
      <dgm:spPr/>
      <dgm:t>
        <a:bodyPr/>
        <a:lstStyle/>
        <a:p>
          <a:endParaRPr lang="en-GB"/>
        </a:p>
      </dgm:t>
    </dgm:pt>
    <dgm:pt modelId="{80776696-2120-3740-8C20-3576586C8910}" type="sibTrans" cxnId="{F2C45A30-AC72-4B4E-8563-F8537FB0601D}">
      <dgm:prSet/>
      <dgm:spPr/>
      <dgm:t>
        <a:bodyPr/>
        <a:lstStyle/>
        <a:p>
          <a:endParaRPr lang="en-GB"/>
        </a:p>
      </dgm:t>
    </dgm:pt>
    <dgm:pt modelId="{5F596732-6B68-F147-8945-9E4D52AADBC9}">
      <dgm:prSet/>
      <dgm:spPr>
        <a:solidFill>
          <a:srgbClr val="2E8FB7"/>
        </a:solidFill>
        <a:ln>
          <a:solidFill>
            <a:srgbClr val="2E8FB7"/>
          </a:solidFill>
        </a:ln>
      </dgm:spPr>
      <dgm:t>
        <a:bodyPr/>
        <a:lstStyle/>
        <a:p>
          <a:r>
            <a:rPr lang="en-GB" dirty="0" err="1"/>
            <a:t>Ziele</a:t>
          </a:r>
          <a:r>
            <a:rPr lang="en-GB" dirty="0"/>
            <a:t>: </a:t>
          </a:r>
          <a:endParaRPr lang="en-DE" dirty="0"/>
        </a:p>
      </dgm:t>
    </dgm:pt>
    <dgm:pt modelId="{7B3FD6F0-8B16-394D-AC83-B716BDCB4B66}" type="sibTrans" cxnId="{BD659B7C-7750-864B-9B09-8D56C2863229}">
      <dgm:prSet/>
      <dgm:spPr/>
      <dgm:t>
        <a:bodyPr/>
        <a:lstStyle/>
        <a:p>
          <a:endParaRPr lang="en-GB"/>
        </a:p>
      </dgm:t>
    </dgm:pt>
    <dgm:pt modelId="{8C7B474E-90D7-3F44-A814-11B3F0FFD867}" type="parTrans" cxnId="{BD659B7C-7750-864B-9B09-8D56C2863229}">
      <dgm:prSet/>
      <dgm:spPr/>
      <dgm:t>
        <a:bodyPr/>
        <a:lstStyle/>
        <a:p>
          <a:endParaRPr lang="en-GB"/>
        </a:p>
      </dgm:t>
    </dgm:pt>
    <dgm:pt modelId="{4962707E-E511-6747-A327-BB6A2B0F0B4D}" type="pres">
      <dgm:prSet presAssocID="{88829992-8522-5247-8BBD-320A28209036}" presName="linear" presStyleCnt="0">
        <dgm:presLayoutVars>
          <dgm:dir/>
          <dgm:animLvl val="lvl"/>
          <dgm:resizeHandles val="exact"/>
        </dgm:presLayoutVars>
      </dgm:prSet>
      <dgm:spPr/>
    </dgm:pt>
    <dgm:pt modelId="{18D07346-E031-0E4C-A219-FCBA7A6E4EDE}" type="pres">
      <dgm:prSet presAssocID="{5F596732-6B68-F147-8945-9E4D52AADBC9}" presName="parentLin" presStyleCnt="0"/>
      <dgm:spPr/>
    </dgm:pt>
    <dgm:pt modelId="{AA9F6599-E087-414E-8F6F-3DBA8D5070E2}" type="pres">
      <dgm:prSet presAssocID="{5F596732-6B68-F147-8945-9E4D52AADBC9}" presName="parentLeftMargin" presStyleLbl="node1" presStyleIdx="0" presStyleCnt="2"/>
      <dgm:spPr/>
    </dgm:pt>
    <dgm:pt modelId="{BC5AC525-1342-414A-A521-7767105B95D9}" type="pres">
      <dgm:prSet presAssocID="{5F596732-6B68-F147-8945-9E4D52AADBC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7A83B9D-C948-0F42-AF05-0A74B3BF0CDE}" type="pres">
      <dgm:prSet presAssocID="{5F596732-6B68-F147-8945-9E4D52AADBC9}" presName="negativeSpace" presStyleCnt="0"/>
      <dgm:spPr/>
    </dgm:pt>
    <dgm:pt modelId="{2F98F3DC-2B44-E345-91C9-827CC4E16255}" type="pres">
      <dgm:prSet presAssocID="{5F596732-6B68-F147-8945-9E4D52AADBC9}" presName="childText" presStyleLbl="conFgAcc1" presStyleIdx="0" presStyleCnt="2">
        <dgm:presLayoutVars>
          <dgm:bulletEnabled val="1"/>
        </dgm:presLayoutVars>
      </dgm:prSet>
      <dgm:spPr/>
    </dgm:pt>
    <dgm:pt modelId="{5AF75865-0817-074F-9022-2304C93A918C}" type="pres">
      <dgm:prSet presAssocID="{7B3FD6F0-8B16-394D-AC83-B716BDCB4B66}" presName="spaceBetweenRectangles" presStyleCnt="0"/>
      <dgm:spPr/>
    </dgm:pt>
    <dgm:pt modelId="{517E0353-606B-D044-8FDF-9011BE1E9C5F}" type="pres">
      <dgm:prSet presAssocID="{6868D655-FE27-4740-9733-0529C8113B39}" presName="parentLin" presStyleCnt="0"/>
      <dgm:spPr/>
    </dgm:pt>
    <dgm:pt modelId="{3D7D7BD3-6747-F141-9D7D-1B066EDE5A55}" type="pres">
      <dgm:prSet presAssocID="{6868D655-FE27-4740-9733-0529C8113B39}" presName="parentLeftMargin" presStyleLbl="node1" presStyleIdx="0" presStyleCnt="2"/>
      <dgm:spPr/>
    </dgm:pt>
    <dgm:pt modelId="{33F16AEA-FD99-EE4C-8C70-BC447BC41DE4}" type="pres">
      <dgm:prSet presAssocID="{6868D655-FE27-4740-9733-0529C8113B39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44B6C2E-C2AD-B74A-8ADD-566E321DAB35}" type="pres">
      <dgm:prSet presAssocID="{6868D655-FE27-4740-9733-0529C8113B39}" presName="negativeSpace" presStyleCnt="0"/>
      <dgm:spPr/>
    </dgm:pt>
    <dgm:pt modelId="{AC74916F-C789-F941-B17D-41E26A20FA77}" type="pres">
      <dgm:prSet presAssocID="{6868D655-FE27-4740-9733-0529C8113B39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5804FE09-5DE4-5F4A-B88C-4FF615F07592}" srcId="{5F596732-6B68-F147-8945-9E4D52AADBC9}" destId="{58CEECF0-B81A-F741-9899-B228A507CDF6}" srcOrd="1" destOrd="0" parTransId="{E1F71404-B90C-9B41-9A7D-D142BB4FACBB}" sibTransId="{F94F4BE2-1772-D640-B8CB-6362B26572F7}"/>
    <dgm:cxn modelId="{5302DF15-6FCB-4946-999C-92CD67110C9E}" type="presOf" srcId="{A89C6CD0-9AC0-0D40-B22E-7290F287F454}" destId="{2F98F3DC-2B44-E345-91C9-827CC4E16255}" srcOrd="0" destOrd="3" presId="urn:microsoft.com/office/officeart/2005/8/layout/list1"/>
    <dgm:cxn modelId="{06A65E23-C790-8844-9489-C8C8E18889DD}" type="presOf" srcId="{88829992-8522-5247-8BBD-320A28209036}" destId="{4962707E-E511-6747-A327-BB6A2B0F0B4D}" srcOrd="0" destOrd="0" presId="urn:microsoft.com/office/officeart/2005/8/layout/list1"/>
    <dgm:cxn modelId="{19EF582D-8EDB-A849-8E1F-0A759CA9C441}" srcId="{88829992-8522-5247-8BBD-320A28209036}" destId="{6868D655-FE27-4740-9733-0529C8113B39}" srcOrd="1" destOrd="0" parTransId="{AB49E18F-0286-4E47-A135-10047E8E709F}" sibTransId="{613ED197-8E06-4942-BA63-5CB1D006FD5A}"/>
    <dgm:cxn modelId="{9A75792D-C5F3-2749-8E21-E42CCF33706C}" type="presOf" srcId="{6868D655-FE27-4740-9733-0529C8113B39}" destId="{3D7D7BD3-6747-F141-9D7D-1B066EDE5A55}" srcOrd="0" destOrd="0" presId="urn:microsoft.com/office/officeart/2005/8/layout/list1"/>
    <dgm:cxn modelId="{F2C45A30-AC72-4B4E-8563-F8537FB0601D}" srcId="{6868D655-FE27-4740-9733-0529C8113B39}" destId="{DD94BE91-5FCC-DF4C-8AAA-26A66E477BEC}" srcOrd="2" destOrd="0" parTransId="{DE7A753D-DAC9-B945-A7B3-22E70B6C779D}" sibTransId="{80776696-2120-3740-8C20-3576586C8910}"/>
    <dgm:cxn modelId="{1E14E733-F832-3D4F-81C0-CB7A57161DEA}" type="presOf" srcId="{58CEECF0-B81A-F741-9899-B228A507CDF6}" destId="{2F98F3DC-2B44-E345-91C9-827CC4E16255}" srcOrd="0" destOrd="1" presId="urn:microsoft.com/office/officeart/2005/8/layout/list1"/>
    <dgm:cxn modelId="{34AF2538-63CD-C144-9246-AC1EEA6E63CA}" type="presOf" srcId="{6868D655-FE27-4740-9733-0529C8113B39}" destId="{33F16AEA-FD99-EE4C-8C70-BC447BC41DE4}" srcOrd="1" destOrd="0" presId="urn:microsoft.com/office/officeart/2005/8/layout/list1"/>
    <dgm:cxn modelId="{14D4193B-0CD0-2747-8721-DA9CEA2E54BE}" type="presOf" srcId="{30D50856-91FA-1746-9141-6CD1C44BF9EC}" destId="{AC74916F-C789-F941-B17D-41E26A20FA77}" srcOrd="0" destOrd="0" presId="urn:microsoft.com/office/officeart/2005/8/layout/list1"/>
    <dgm:cxn modelId="{AA51A956-292C-F140-AA49-7D897AD74296}" type="presOf" srcId="{5F596732-6B68-F147-8945-9E4D52AADBC9}" destId="{AA9F6599-E087-414E-8F6F-3DBA8D5070E2}" srcOrd="0" destOrd="0" presId="urn:microsoft.com/office/officeart/2005/8/layout/list1"/>
    <dgm:cxn modelId="{33A2C156-C5CD-CE41-9B9C-B96A49E64470}" type="presOf" srcId="{5F596732-6B68-F147-8945-9E4D52AADBC9}" destId="{BC5AC525-1342-414A-A521-7767105B95D9}" srcOrd="1" destOrd="0" presId="urn:microsoft.com/office/officeart/2005/8/layout/list1"/>
    <dgm:cxn modelId="{3ECC7F65-63C5-464C-9246-3F8DEBFB48C3}" srcId="{6868D655-FE27-4740-9733-0529C8113B39}" destId="{9C1805D9-C940-A347-A9DE-CE6ABB7B47FE}" srcOrd="1" destOrd="0" parTransId="{1EDDF6DC-E619-8D4F-9FB0-273A11A17EA2}" sibTransId="{C8EB1952-F333-2B4D-BE4E-E7AE64B7CCC8}"/>
    <dgm:cxn modelId="{BD659B7C-7750-864B-9B09-8D56C2863229}" srcId="{88829992-8522-5247-8BBD-320A28209036}" destId="{5F596732-6B68-F147-8945-9E4D52AADBC9}" srcOrd="0" destOrd="0" parTransId="{8C7B474E-90D7-3F44-A814-11B3F0FFD867}" sibTransId="{7B3FD6F0-8B16-394D-AC83-B716BDCB4B66}"/>
    <dgm:cxn modelId="{52586B8D-1521-F840-A057-E6BDAED51F36}" srcId="{6868D655-FE27-4740-9733-0529C8113B39}" destId="{30D50856-91FA-1746-9141-6CD1C44BF9EC}" srcOrd="0" destOrd="0" parTransId="{09D7F1E3-38F0-5840-8FB2-2204CCB9BD4C}" sibTransId="{7FC6EFC0-43F7-6646-A180-957BD68E3C79}"/>
    <dgm:cxn modelId="{9874A6BA-B2D9-484A-AD24-F9ED78C96257}" type="presOf" srcId="{9C1805D9-C940-A347-A9DE-CE6ABB7B47FE}" destId="{AC74916F-C789-F941-B17D-41E26A20FA77}" srcOrd="0" destOrd="1" presId="urn:microsoft.com/office/officeart/2005/8/layout/list1"/>
    <dgm:cxn modelId="{20AD3BC6-2F8A-B047-A0BE-D4E5AD2EC9CD}" type="presOf" srcId="{96D98583-A92A-4745-A4DE-5081DF673743}" destId="{2F98F3DC-2B44-E345-91C9-827CC4E16255}" srcOrd="0" destOrd="0" presId="urn:microsoft.com/office/officeart/2005/8/layout/list1"/>
    <dgm:cxn modelId="{43B612CA-25C1-504D-8652-F0B4E728CEF5}" srcId="{5F596732-6B68-F147-8945-9E4D52AADBC9}" destId="{178D9E7E-2D2E-BC46-9579-95EAFF6C1051}" srcOrd="2" destOrd="0" parTransId="{4623A39A-5E9F-2249-BB61-9089B6F75B8D}" sibTransId="{CE0F0CCF-5DB7-C54C-A6C4-8FD15F269916}"/>
    <dgm:cxn modelId="{D3D7B5D1-4CD6-9B46-982F-7B0C5D9D382E}" srcId="{5F596732-6B68-F147-8945-9E4D52AADBC9}" destId="{96D98583-A92A-4745-A4DE-5081DF673743}" srcOrd="0" destOrd="0" parTransId="{97A69F75-8ED7-D849-9F0F-384C3AB178FE}" sibTransId="{B2ED0C4C-D39E-DF49-A818-95E4B5311078}"/>
    <dgm:cxn modelId="{CF551AD2-C3B1-7845-B662-0FEE4CA180DE}" type="presOf" srcId="{DD94BE91-5FCC-DF4C-8AAA-26A66E477BEC}" destId="{AC74916F-C789-F941-B17D-41E26A20FA77}" srcOrd="0" destOrd="2" presId="urn:microsoft.com/office/officeart/2005/8/layout/list1"/>
    <dgm:cxn modelId="{3194C1EC-368E-7C4F-BC65-AE78C57A983D}" srcId="{5F596732-6B68-F147-8945-9E4D52AADBC9}" destId="{A89C6CD0-9AC0-0D40-B22E-7290F287F454}" srcOrd="3" destOrd="0" parTransId="{D20095F5-ECE2-6C4B-93CD-BEFDEF237E66}" sibTransId="{9B642B71-D5BA-8F46-833D-BD93BC49B75F}"/>
    <dgm:cxn modelId="{C6A88BED-DB7F-1847-8062-D11C3BFE3FC0}" type="presOf" srcId="{178D9E7E-2D2E-BC46-9579-95EAFF6C1051}" destId="{2F98F3DC-2B44-E345-91C9-827CC4E16255}" srcOrd="0" destOrd="2" presId="urn:microsoft.com/office/officeart/2005/8/layout/list1"/>
    <dgm:cxn modelId="{047B1ACC-DC84-5E49-9A5E-9ACB4B4F9619}" type="presParOf" srcId="{4962707E-E511-6747-A327-BB6A2B0F0B4D}" destId="{18D07346-E031-0E4C-A219-FCBA7A6E4EDE}" srcOrd="0" destOrd="0" presId="urn:microsoft.com/office/officeart/2005/8/layout/list1"/>
    <dgm:cxn modelId="{0C4B2E67-4A1A-F349-85C7-1B44A2E53B14}" type="presParOf" srcId="{18D07346-E031-0E4C-A219-FCBA7A6E4EDE}" destId="{AA9F6599-E087-414E-8F6F-3DBA8D5070E2}" srcOrd="0" destOrd="0" presId="urn:microsoft.com/office/officeart/2005/8/layout/list1"/>
    <dgm:cxn modelId="{51F13693-FAC0-2C4B-93F0-88D60BDDE01C}" type="presParOf" srcId="{18D07346-E031-0E4C-A219-FCBA7A6E4EDE}" destId="{BC5AC525-1342-414A-A521-7767105B95D9}" srcOrd="1" destOrd="0" presId="urn:microsoft.com/office/officeart/2005/8/layout/list1"/>
    <dgm:cxn modelId="{DDF3193F-63EC-2848-B993-80A0502B19B1}" type="presParOf" srcId="{4962707E-E511-6747-A327-BB6A2B0F0B4D}" destId="{47A83B9D-C948-0F42-AF05-0A74B3BF0CDE}" srcOrd="1" destOrd="0" presId="urn:microsoft.com/office/officeart/2005/8/layout/list1"/>
    <dgm:cxn modelId="{4FCC1B9F-5173-8E42-8940-2BD29AC24D4B}" type="presParOf" srcId="{4962707E-E511-6747-A327-BB6A2B0F0B4D}" destId="{2F98F3DC-2B44-E345-91C9-827CC4E16255}" srcOrd="2" destOrd="0" presId="urn:microsoft.com/office/officeart/2005/8/layout/list1"/>
    <dgm:cxn modelId="{7CBA64FC-D660-FE49-8644-56552070EDF9}" type="presParOf" srcId="{4962707E-E511-6747-A327-BB6A2B0F0B4D}" destId="{5AF75865-0817-074F-9022-2304C93A918C}" srcOrd="3" destOrd="0" presId="urn:microsoft.com/office/officeart/2005/8/layout/list1"/>
    <dgm:cxn modelId="{209B9A78-F871-764F-8DE4-4ADCA1D5E957}" type="presParOf" srcId="{4962707E-E511-6747-A327-BB6A2B0F0B4D}" destId="{517E0353-606B-D044-8FDF-9011BE1E9C5F}" srcOrd="4" destOrd="0" presId="urn:microsoft.com/office/officeart/2005/8/layout/list1"/>
    <dgm:cxn modelId="{6F461599-1DD5-3940-A63E-8556D5C64D52}" type="presParOf" srcId="{517E0353-606B-D044-8FDF-9011BE1E9C5F}" destId="{3D7D7BD3-6747-F141-9D7D-1B066EDE5A55}" srcOrd="0" destOrd="0" presId="urn:microsoft.com/office/officeart/2005/8/layout/list1"/>
    <dgm:cxn modelId="{416E5442-E415-8A47-88E4-0565DC708C9A}" type="presParOf" srcId="{517E0353-606B-D044-8FDF-9011BE1E9C5F}" destId="{33F16AEA-FD99-EE4C-8C70-BC447BC41DE4}" srcOrd="1" destOrd="0" presId="urn:microsoft.com/office/officeart/2005/8/layout/list1"/>
    <dgm:cxn modelId="{C8199B66-883C-8D4F-8D4E-47762A1E5ECF}" type="presParOf" srcId="{4962707E-E511-6747-A327-BB6A2B0F0B4D}" destId="{C44B6C2E-C2AD-B74A-8ADD-566E321DAB35}" srcOrd="5" destOrd="0" presId="urn:microsoft.com/office/officeart/2005/8/layout/list1"/>
    <dgm:cxn modelId="{E1DD15C6-D252-6D44-913C-78DAC3590584}" type="presParOf" srcId="{4962707E-E511-6747-A327-BB6A2B0F0B4D}" destId="{AC74916F-C789-F941-B17D-41E26A20FA77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1B48B42-85B5-C74B-BD43-93130D0F9282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20C66334-4E97-0B40-894C-0EAB0BF32B4A}">
      <dgm:prSet/>
      <dgm:spPr>
        <a:solidFill>
          <a:srgbClr val="2E8FB7"/>
        </a:solidFill>
        <a:ln>
          <a:solidFill>
            <a:srgbClr val="2E8FB7"/>
          </a:solidFill>
        </a:ln>
      </dgm:spPr>
      <dgm:t>
        <a:bodyPr/>
        <a:lstStyle/>
        <a:p>
          <a:r>
            <a:rPr lang="en-GB" dirty="0"/>
            <a:t>Entity </a:t>
          </a:r>
          <a:r>
            <a:rPr lang="en-GB" dirty="0" err="1"/>
            <a:t>Anlegen</a:t>
          </a:r>
          <a:r>
            <a:rPr lang="en-GB" dirty="0"/>
            <a:t> (PDF Download)</a:t>
          </a:r>
          <a:endParaRPr lang="en-DE" dirty="0"/>
        </a:p>
      </dgm:t>
    </dgm:pt>
    <dgm:pt modelId="{3F43975F-12BF-254E-A27A-1EF83118393D}" type="parTrans" cxnId="{A107A92C-F78B-0C40-A15F-7190FF7642AB}">
      <dgm:prSet/>
      <dgm:spPr/>
      <dgm:t>
        <a:bodyPr/>
        <a:lstStyle/>
        <a:p>
          <a:endParaRPr lang="en-GB"/>
        </a:p>
      </dgm:t>
    </dgm:pt>
    <dgm:pt modelId="{77D86BF6-7E97-1E4A-ABD7-1631DF750115}" type="sibTrans" cxnId="{A107A92C-F78B-0C40-A15F-7190FF7642AB}">
      <dgm:prSet/>
      <dgm:spPr/>
      <dgm:t>
        <a:bodyPr/>
        <a:lstStyle/>
        <a:p>
          <a:endParaRPr lang="en-GB"/>
        </a:p>
      </dgm:t>
    </dgm:pt>
    <dgm:pt modelId="{27F97498-9E23-1D4A-BA31-AFD3627DFF30}">
      <dgm:prSet/>
      <dgm:spPr>
        <a:solidFill>
          <a:srgbClr val="2E8FB7"/>
        </a:solidFill>
        <a:ln>
          <a:solidFill>
            <a:srgbClr val="2E8FB7"/>
          </a:solidFill>
        </a:ln>
      </dgm:spPr>
      <dgm:t>
        <a:bodyPr/>
        <a:lstStyle/>
        <a:p>
          <a:r>
            <a:rPr lang="en-GB" dirty="0"/>
            <a:t>NLP </a:t>
          </a:r>
          <a:r>
            <a:rPr lang="en-GB" dirty="0" err="1"/>
            <a:t>Verfahren</a:t>
          </a:r>
          <a:r>
            <a:rPr lang="en-GB" dirty="0"/>
            <a:t> </a:t>
          </a:r>
          <a:r>
            <a:rPr lang="en-GB" dirty="0" err="1"/>
            <a:t>festlegen</a:t>
          </a:r>
          <a:endParaRPr lang="en-DE" dirty="0"/>
        </a:p>
      </dgm:t>
    </dgm:pt>
    <dgm:pt modelId="{F4F14D4F-B126-FD40-A69B-FAD726AD3982}" type="parTrans" cxnId="{9B44E4A5-C659-C145-94F1-F9199CDC26F7}">
      <dgm:prSet/>
      <dgm:spPr/>
      <dgm:t>
        <a:bodyPr/>
        <a:lstStyle/>
        <a:p>
          <a:endParaRPr lang="en-GB"/>
        </a:p>
      </dgm:t>
    </dgm:pt>
    <dgm:pt modelId="{B8D370F6-0785-B245-9E2C-BCBA00EA4DE9}" type="sibTrans" cxnId="{9B44E4A5-C659-C145-94F1-F9199CDC26F7}">
      <dgm:prSet/>
      <dgm:spPr/>
      <dgm:t>
        <a:bodyPr/>
        <a:lstStyle/>
        <a:p>
          <a:endParaRPr lang="en-GB"/>
        </a:p>
      </dgm:t>
    </dgm:pt>
    <dgm:pt modelId="{8CDB1B88-FDCE-7F4D-8A2F-5112EFBF8CDC}">
      <dgm:prSet/>
      <dgm:spPr>
        <a:solidFill>
          <a:srgbClr val="2E8FB7"/>
        </a:solidFill>
        <a:ln>
          <a:solidFill>
            <a:srgbClr val="2E8FB7"/>
          </a:solidFill>
        </a:ln>
      </dgm:spPr>
      <dgm:t>
        <a:bodyPr/>
        <a:lstStyle/>
        <a:p>
          <a:r>
            <a:rPr lang="en-GB"/>
            <a:t>Keywords Extrahieren</a:t>
          </a:r>
          <a:endParaRPr lang="en-DE"/>
        </a:p>
      </dgm:t>
    </dgm:pt>
    <dgm:pt modelId="{F372115E-660A-C84D-B522-080A3DEAD3DB}" type="parTrans" cxnId="{F35AB6D7-EC50-BF42-AD14-3C3C00C44F2A}">
      <dgm:prSet/>
      <dgm:spPr/>
      <dgm:t>
        <a:bodyPr/>
        <a:lstStyle/>
        <a:p>
          <a:endParaRPr lang="en-GB"/>
        </a:p>
      </dgm:t>
    </dgm:pt>
    <dgm:pt modelId="{2C4BE296-D685-1749-A00C-FE052DDE9658}" type="sibTrans" cxnId="{F35AB6D7-EC50-BF42-AD14-3C3C00C44F2A}">
      <dgm:prSet/>
      <dgm:spPr/>
      <dgm:t>
        <a:bodyPr/>
        <a:lstStyle/>
        <a:p>
          <a:endParaRPr lang="en-GB"/>
        </a:p>
      </dgm:t>
    </dgm:pt>
    <dgm:pt modelId="{8994EA63-6F30-8944-A21D-9E298A489DED}">
      <dgm:prSet/>
      <dgm:spPr>
        <a:solidFill>
          <a:srgbClr val="2E8FB7"/>
        </a:solidFill>
        <a:ln>
          <a:solidFill>
            <a:srgbClr val="2E8FB7"/>
          </a:solidFill>
        </a:ln>
      </dgm:spPr>
      <dgm:t>
        <a:bodyPr/>
        <a:lstStyle/>
        <a:p>
          <a:r>
            <a:rPr lang="en-GB" dirty="0" err="1"/>
            <a:t>Geeignete</a:t>
          </a:r>
          <a:r>
            <a:rPr lang="en-GB" dirty="0"/>
            <a:t> Keywords </a:t>
          </a:r>
          <a:r>
            <a:rPr lang="en-GB" dirty="0" err="1"/>
            <a:t>auswählen</a:t>
          </a:r>
          <a:endParaRPr lang="en-DE" dirty="0"/>
        </a:p>
      </dgm:t>
    </dgm:pt>
    <dgm:pt modelId="{C1A60BE2-3221-1C46-9DC1-71B9AF670A36}" type="parTrans" cxnId="{69A0C321-6A26-1545-A629-CC4CC535BA7D}">
      <dgm:prSet/>
      <dgm:spPr/>
      <dgm:t>
        <a:bodyPr/>
        <a:lstStyle/>
        <a:p>
          <a:endParaRPr lang="en-GB"/>
        </a:p>
      </dgm:t>
    </dgm:pt>
    <dgm:pt modelId="{3557CB13-4CBB-A544-BA1E-E57C90B8C837}" type="sibTrans" cxnId="{69A0C321-6A26-1545-A629-CC4CC535BA7D}">
      <dgm:prSet/>
      <dgm:spPr/>
      <dgm:t>
        <a:bodyPr/>
        <a:lstStyle/>
        <a:p>
          <a:endParaRPr lang="en-GB"/>
        </a:p>
      </dgm:t>
    </dgm:pt>
    <dgm:pt modelId="{CC73E3CE-49E2-5445-9249-325DF16EC5FC}">
      <dgm:prSet/>
      <dgm:spPr>
        <a:solidFill>
          <a:srgbClr val="2E8FB7"/>
        </a:solidFill>
        <a:ln>
          <a:solidFill>
            <a:srgbClr val="2E8FB7"/>
          </a:solidFill>
        </a:ln>
      </dgm:spPr>
      <dgm:t>
        <a:bodyPr/>
        <a:lstStyle/>
        <a:p>
          <a:r>
            <a:rPr lang="en-GB" dirty="0"/>
            <a:t>Text </a:t>
          </a:r>
          <a:r>
            <a:rPr lang="en-GB" dirty="0" err="1"/>
            <a:t>generieren</a:t>
          </a:r>
          <a:endParaRPr lang="en-DE" dirty="0"/>
        </a:p>
      </dgm:t>
    </dgm:pt>
    <dgm:pt modelId="{668272EB-E6B6-9C4D-887D-9D6365B44F12}" type="parTrans" cxnId="{FAB25CEC-DFD1-EF45-8433-24672825A59A}">
      <dgm:prSet/>
      <dgm:spPr/>
      <dgm:t>
        <a:bodyPr/>
        <a:lstStyle/>
        <a:p>
          <a:endParaRPr lang="en-GB"/>
        </a:p>
      </dgm:t>
    </dgm:pt>
    <dgm:pt modelId="{F28B8547-AB6C-A548-9FFE-3711E87CD3FA}" type="sibTrans" cxnId="{FAB25CEC-DFD1-EF45-8433-24672825A59A}">
      <dgm:prSet/>
      <dgm:spPr/>
      <dgm:t>
        <a:bodyPr/>
        <a:lstStyle/>
        <a:p>
          <a:endParaRPr lang="en-GB"/>
        </a:p>
      </dgm:t>
    </dgm:pt>
    <dgm:pt modelId="{C67DD655-5E58-0345-BF7A-149D68BA12C1}" type="pres">
      <dgm:prSet presAssocID="{E1B48B42-85B5-C74B-BD43-93130D0F9282}" presName="Name0" presStyleCnt="0">
        <dgm:presLayoutVars>
          <dgm:dir/>
          <dgm:animLvl val="lvl"/>
          <dgm:resizeHandles val="exact"/>
        </dgm:presLayoutVars>
      </dgm:prSet>
      <dgm:spPr/>
    </dgm:pt>
    <dgm:pt modelId="{B95382F1-3BA0-944E-9C80-0DE3EBA933D2}" type="pres">
      <dgm:prSet presAssocID="{20C66334-4E97-0B40-894C-0EAB0BF32B4A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C2B4A6B2-7931-B44C-8E1F-A3D0EA534BFC}" type="pres">
      <dgm:prSet presAssocID="{77D86BF6-7E97-1E4A-ABD7-1631DF750115}" presName="parTxOnlySpace" presStyleCnt="0"/>
      <dgm:spPr/>
    </dgm:pt>
    <dgm:pt modelId="{1D1C4E5C-4368-1341-B19F-2F7FF2B0E2D8}" type="pres">
      <dgm:prSet presAssocID="{27F97498-9E23-1D4A-BA31-AFD3627DFF30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4E9244F4-BA81-F246-92A9-246ACC67A142}" type="pres">
      <dgm:prSet presAssocID="{B8D370F6-0785-B245-9E2C-BCBA00EA4DE9}" presName="parTxOnlySpace" presStyleCnt="0"/>
      <dgm:spPr/>
    </dgm:pt>
    <dgm:pt modelId="{E5BAC207-4853-D94A-9CB9-027A5472F4E0}" type="pres">
      <dgm:prSet presAssocID="{8CDB1B88-FDCE-7F4D-8A2F-5112EFBF8CDC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26747A13-1016-A74F-9AC6-503DF919FF0B}" type="pres">
      <dgm:prSet presAssocID="{2C4BE296-D685-1749-A00C-FE052DDE9658}" presName="parTxOnlySpace" presStyleCnt="0"/>
      <dgm:spPr/>
    </dgm:pt>
    <dgm:pt modelId="{B3D96592-79F8-FA47-903F-EFAB1E25FEB0}" type="pres">
      <dgm:prSet presAssocID="{8994EA63-6F30-8944-A21D-9E298A489DED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7EFE8B58-C9B1-694F-8D60-3B0BAC2A7617}" type="pres">
      <dgm:prSet presAssocID="{3557CB13-4CBB-A544-BA1E-E57C90B8C837}" presName="parTxOnlySpace" presStyleCnt="0"/>
      <dgm:spPr/>
    </dgm:pt>
    <dgm:pt modelId="{563D0F51-AF9E-EE44-B3A0-0CC9671F492F}" type="pres">
      <dgm:prSet presAssocID="{CC73E3CE-49E2-5445-9249-325DF16EC5FC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6F9C7119-65A5-7844-9A8E-E3DCE3446A0A}" type="presOf" srcId="{27F97498-9E23-1D4A-BA31-AFD3627DFF30}" destId="{1D1C4E5C-4368-1341-B19F-2F7FF2B0E2D8}" srcOrd="0" destOrd="0" presId="urn:microsoft.com/office/officeart/2005/8/layout/chevron1"/>
    <dgm:cxn modelId="{69A0C321-6A26-1545-A629-CC4CC535BA7D}" srcId="{E1B48B42-85B5-C74B-BD43-93130D0F9282}" destId="{8994EA63-6F30-8944-A21D-9E298A489DED}" srcOrd="3" destOrd="0" parTransId="{C1A60BE2-3221-1C46-9DC1-71B9AF670A36}" sibTransId="{3557CB13-4CBB-A544-BA1E-E57C90B8C837}"/>
    <dgm:cxn modelId="{97970726-FCA2-B54D-86D7-A4EDCF573D3E}" type="presOf" srcId="{E1B48B42-85B5-C74B-BD43-93130D0F9282}" destId="{C67DD655-5E58-0345-BF7A-149D68BA12C1}" srcOrd="0" destOrd="0" presId="urn:microsoft.com/office/officeart/2005/8/layout/chevron1"/>
    <dgm:cxn modelId="{A107A92C-F78B-0C40-A15F-7190FF7642AB}" srcId="{E1B48B42-85B5-C74B-BD43-93130D0F9282}" destId="{20C66334-4E97-0B40-894C-0EAB0BF32B4A}" srcOrd="0" destOrd="0" parTransId="{3F43975F-12BF-254E-A27A-1EF83118393D}" sibTransId="{77D86BF6-7E97-1E4A-ABD7-1631DF750115}"/>
    <dgm:cxn modelId="{57FEFD41-5B56-3D43-B352-F51B656923C4}" type="presOf" srcId="{20C66334-4E97-0B40-894C-0EAB0BF32B4A}" destId="{B95382F1-3BA0-944E-9C80-0DE3EBA933D2}" srcOrd="0" destOrd="0" presId="urn:microsoft.com/office/officeart/2005/8/layout/chevron1"/>
    <dgm:cxn modelId="{CE11A57B-827F-DF44-B935-42863ECA52DD}" type="presOf" srcId="{CC73E3CE-49E2-5445-9249-325DF16EC5FC}" destId="{563D0F51-AF9E-EE44-B3A0-0CC9671F492F}" srcOrd="0" destOrd="0" presId="urn:microsoft.com/office/officeart/2005/8/layout/chevron1"/>
    <dgm:cxn modelId="{9B44E4A5-C659-C145-94F1-F9199CDC26F7}" srcId="{E1B48B42-85B5-C74B-BD43-93130D0F9282}" destId="{27F97498-9E23-1D4A-BA31-AFD3627DFF30}" srcOrd="1" destOrd="0" parTransId="{F4F14D4F-B126-FD40-A69B-FAD726AD3982}" sibTransId="{B8D370F6-0785-B245-9E2C-BCBA00EA4DE9}"/>
    <dgm:cxn modelId="{FD5645CA-BF17-4348-A5A3-E488D714F4BB}" type="presOf" srcId="{8CDB1B88-FDCE-7F4D-8A2F-5112EFBF8CDC}" destId="{E5BAC207-4853-D94A-9CB9-027A5472F4E0}" srcOrd="0" destOrd="0" presId="urn:microsoft.com/office/officeart/2005/8/layout/chevron1"/>
    <dgm:cxn modelId="{F35AB6D7-EC50-BF42-AD14-3C3C00C44F2A}" srcId="{E1B48B42-85B5-C74B-BD43-93130D0F9282}" destId="{8CDB1B88-FDCE-7F4D-8A2F-5112EFBF8CDC}" srcOrd="2" destOrd="0" parTransId="{F372115E-660A-C84D-B522-080A3DEAD3DB}" sibTransId="{2C4BE296-D685-1749-A00C-FE052DDE9658}"/>
    <dgm:cxn modelId="{2A1F49DE-6035-204D-858C-494C18AA77EF}" type="presOf" srcId="{8994EA63-6F30-8944-A21D-9E298A489DED}" destId="{B3D96592-79F8-FA47-903F-EFAB1E25FEB0}" srcOrd="0" destOrd="0" presId="urn:microsoft.com/office/officeart/2005/8/layout/chevron1"/>
    <dgm:cxn modelId="{FAB25CEC-DFD1-EF45-8433-24672825A59A}" srcId="{E1B48B42-85B5-C74B-BD43-93130D0F9282}" destId="{CC73E3CE-49E2-5445-9249-325DF16EC5FC}" srcOrd="4" destOrd="0" parTransId="{668272EB-E6B6-9C4D-887D-9D6365B44F12}" sibTransId="{F28B8547-AB6C-A548-9FFE-3711E87CD3FA}"/>
    <dgm:cxn modelId="{2ABE7390-2B82-0546-B015-14F4F4F29614}" type="presParOf" srcId="{C67DD655-5E58-0345-BF7A-149D68BA12C1}" destId="{B95382F1-3BA0-944E-9C80-0DE3EBA933D2}" srcOrd="0" destOrd="0" presId="urn:microsoft.com/office/officeart/2005/8/layout/chevron1"/>
    <dgm:cxn modelId="{7616D899-E014-9A42-B5FD-C32BD478D10A}" type="presParOf" srcId="{C67DD655-5E58-0345-BF7A-149D68BA12C1}" destId="{C2B4A6B2-7931-B44C-8E1F-A3D0EA534BFC}" srcOrd="1" destOrd="0" presId="urn:microsoft.com/office/officeart/2005/8/layout/chevron1"/>
    <dgm:cxn modelId="{6A695B38-A35A-5041-B066-6931D68364CA}" type="presParOf" srcId="{C67DD655-5E58-0345-BF7A-149D68BA12C1}" destId="{1D1C4E5C-4368-1341-B19F-2F7FF2B0E2D8}" srcOrd="2" destOrd="0" presId="urn:microsoft.com/office/officeart/2005/8/layout/chevron1"/>
    <dgm:cxn modelId="{A8181044-998F-5B40-8023-6EFBE1228BB4}" type="presParOf" srcId="{C67DD655-5E58-0345-BF7A-149D68BA12C1}" destId="{4E9244F4-BA81-F246-92A9-246ACC67A142}" srcOrd="3" destOrd="0" presId="urn:microsoft.com/office/officeart/2005/8/layout/chevron1"/>
    <dgm:cxn modelId="{BCFF719E-D184-EB4C-947A-63CE0210EB72}" type="presParOf" srcId="{C67DD655-5E58-0345-BF7A-149D68BA12C1}" destId="{E5BAC207-4853-D94A-9CB9-027A5472F4E0}" srcOrd="4" destOrd="0" presId="urn:microsoft.com/office/officeart/2005/8/layout/chevron1"/>
    <dgm:cxn modelId="{5A7AF91A-EFD1-8C43-9436-1013E378F158}" type="presParOf" srcId="{C67DD655-5E58-0345-BF7A-149D68BA12C1}" destId="{26747A13-1016-A74F-9AC6-503DF919FF0B}" srcOrd="5" destOrd="0" presId="urn:microsoft.com/office/officeart/2005/8/layout/chevron1"/>
    <dgm:cxn modelId="{90ED9826-7B66-3645-8DC5-3AF1AB7831F0}" type="presParOf" srcId="{C67DD655-5E58-0345-BF7A-149D68BA12C1}" destId="{B3D96592-79F8-FA47-903F-EFAB1E25FEB0}" srcOrd="6" destOrd="0" presId="urn:microsoft.com/office/officeart/2005/8/layout/chevron1"/>
    <dgm:cxn modelId="{0C733855-DF0F-7443-A044-622718EF8249}" type="presParOf" srcId="{C67DD655-5E58-0345-BF7A-149D68BA12C1}" destId="{7EFE8B58-C9B1-694F-8D60-3B0BAC2A7617}" srcOrd="7" destOrd="0" presId="urn:microsoft.com/office/officeart/2005/8/layout/chevron1"/>
    <dgm:cxn modelId="{2625DA08-F787-C547-B283-16E56979943D}" type="presParOf" srcId="{C67DD655-5E58-0345-BF7A-149D68BA12C1}" destId="{563D0F51-AF9E-EE44-B3A0-0CC9671F492F}" srcOrd="8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C58FA4-6FFF-AF44-9FF5-4A2359042E2B}">
      <dsp:nvSpPr>
        <dsp:cNvPr id="0" name=""/>
        <dsp:cNvSpPr/>
      </dsp:nvSpPr>
      <dsp:spPr>
        <a:xfrm>
          <a:off x="0" y="389659"/>
          <a:ext cx="7303078" cy="1587600"/>
        </a:xfrm>
        <a:prstGeom prst="rect">
          <a:avLst/>
        </a:prstGeom>
        <a:solidFill>
          <a:srgbClr val="2E8FB7">
            <a:alpha val="20000"/>
          </a:srgbClr>
        </a:solidFill>
        <a:ln w="12700" cap="flat" cmpd="sng" algn="ctr">
          <a:solidFill>
            <a:srgbClr val="2E8FB7">
              <a:alpha val="4000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6800" tIns="437388" rIns="566800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DE" sz="2100" kern="1200"/>
            <a:t>Parallel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DE" sz="2100" kern="1200"/>
            <a:t>Weekly Updates für Main-Merge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DE" sz="2100" kern="1200"/>
            <a:t>Kanban Board über Github</a:t>
          </a:r>
        </a:p>
      </dsp:txBody>
      <dsp:txXfrm>
        <a:off x="0" y="389659"/>
        <a:ext cx="7303078" cy="1587600"/>
      </dsp:txXfrm>
    </dsp:sp>
    <dsp:sp modelId="{8953350D-5116-CF42-A37C-80F42E497BD7}">
      <dsp:nvSpPr>
        <dsp:cNvPr id="0" name=""/>
        <dsp:cNvSpPr/>
      </dsp:nvSpPr>
      <dsp:spPr>
        <a:xfrm>
          <a:off x="365153" y="79699"/>
          <a:ext cx="5112154" cy="619920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rgbClr val="2E8FB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227" tIns="0" rIns="193227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2100" kern="1200"/>
            <a:t>Vorgehensweise:</a:t>
          </a:r>
        </a:p>
      </dsp:txBody>
      <dsp:txXfrm>
        <a:off x="395415" y="109961"/>
        <a:ext cx="5051630" cy="559396"/>
      </dsp:txXfrm>
    </dsp:sp>
    <dsp:sp modelId="{E55011C6-A2AC-D14C-8E14-5E492E389AD1}">
      <dsp:nvSpPr>
        <dsp:cNvPr id="0" name=""/>
        <dsp:cNvSpPr/>
      </dsp:nvSpPr>
      <dsp:spPr>
        <a:xfrm>
          <a:off x="0" y="2400619"/>
          <a:ext cx="7303078" cy="2249100"/>
        </a:xfrm>
        <a:prstGeom prst="rect">
          <a:avLst/>
        </a:prstGeom>
        <a:solidFill>
          <a:srgbClr val="2E8FB7">
            <a:alpha val="20000"/>
          </a:srgbClr>
        </a:solidFill>
        <a:ln w="12700" cap="flat" cmpd="sng" algn="ctr">
          <a:solidFill>
            <a:srgbClr val="2E8FB7">
              <a:alpha val="4000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6800" tIns="437388" rIns="566800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DE" sz="2100" kern="1200" dirty="0"/>
            <a:t>Data retrieval (Fabian)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DE" sz="2100" kern="1200" dirty="0"/>
            <a:t>NLP/Keyword extraction (Oliver/Marvin)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DE" sz="2100" kern="1200" dirty="0"/>
            <a:t>Text generation (Ayman)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DE" sz="2100" kern="1200" dirty="0"/>
            <a:t>Datenbank (Marius)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DE" sz="2100" kern="1200" dirty="0"/>
            <a:t>GUI/Flask (Lukas)</a:t>
          </a:r>
        </a:p>
      </dsp:txBody>
      <dsp:txXfrm>
        <a:off x="0" y="2400619"/>
        <a:ext cx="7303078" cy="2249100"/>
      </dsp:txXfrm>
    </dsp:sp>
    <dsp:sp modelId="{F50BD6DF-E3BF-8246-A711-657398D60284}">
      <dsp:nvSpPr>
        <dsp:cNvPr id="0" name=""/>
        <dsp:cNvSpPr/>
      </dsp:nvSpPr>
      <dsp:spPr>
        <a:xfrm>
          <a:off x="365153" y="2090659"/>
          <a:ext cx="5112154" cy="619920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rgbClr val="2E8FB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227" tIns="0" rIns="193227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DE" sz="2100" kern="1200" dirty="0"/>
            <a:t>Bereiche/Lanes:</a:t>
          </a:r>
        </a:p>
      </dsp:txBody>
      <dsp:txXfrm>
        <a:off x="395415" y="2120921"/>
        <a:ext cx="5051630" cy="5593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0394C5-B774-4FA6-A921-C2D8E6D5911F}">
      <dsp:nvSpPr>
        <dsp:cNvPr id="0" name=""/>
        <dsp:cNvSpPr/>
      </dsp:nvSpPr>
      <dsp:spPr>
        <a:xfrm>
          <a:off x="2" y="0"/>
          <a:ext cx="4283950" cy="2501245"/>
        </a:xfrm>
        <a:prstGeom prst="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4E52DF-F2C4-42B5-85E6-0A4BF9809DF7}">
      <dsp:nvSpPr>
        <dsp:cNvPr id="0" name=""/>
        <dsp:cNvSpPr/>
      </dsp:nvSpPr>
      <dsp:spPr>
        <a:xfrm>
          <a:off x="0" y="750373"/>
          <a:ext cx="1285185" cy="1000498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Keywords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Yake</a:t>
          </a:r>
          <a:r>
            <a:rPr lang="de-DE" sz="1200" kern="1200" dirty="0"/>
            <a:t>)</a:t>
          </a:r>
        </a:p>
      </dsp:txBody>
      <dsp:txXfrm>
        <a:off x="48840" y="799213"/>
        <a:ext cx="1187505" cy="902818"/>
      </dsp:txXfrm>
    </dsp:sp>
    <dsp:sp modelId="{CBFF1B15-E469-4DCD-AB38-7C5BBC5C3D14}">
      <dsp:nvSpPr>
        <dsp:cNvPr id="0" name=""/>
        <dsp:cNvSpPr/>
      </dsp:nvSpPr>
      <dsp:spPr>
        <a:xfrm>
          <a:off x="1499383" y="750373"/>
          <a:ext cx="1285185" cy="1000498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TF-IDF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sklearn</a:t>
          </a:r>
          <a:r>
            <a:rPr lang="de-DE" sz="1200" kern="1200" dirty="0"/>
            <a:t>)</a:t>
          </a:r>
        </a:p>
      </dsp:txBody>
      <dsp:txXfrm>
        <a:off x="1548223" y="799213"/>
        <a:ext cx="1187505" cy="902818"/>
      </dsp:txXfrm>
    </dsp:sp>
    <dsp:sp modelId="{749BF334-A2DB-43B3-91DB-D1BB11C10700}">
      <dsp:nvSpPr>
        <dsp:cNvPr id="0" name=""/>
        <dsp:cNvSpPr/>
      </dsp:nvSpPr>
      <dsp:spPr>
        <a:xfrm>
          <a:off x="2998767" y="750373"/>
          <a:ext cx="1285185" cy="1000498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NER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spacy</a:t>
          </a:r>
          <a:r>
            <a:rPr lang="de-DE" sz="1200" kern="1200" dirty="0"/>
            <a:t>)</a:t>
          </a:r>
        </a:p>
      </dsp:txBody>
      <dsp:txXfrm>
        <a:off x="3047607" y="799213"/>
        <a:ext cx="1187505" cy="9028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0394C5-B774-4FA6-A921-C2D8E6D5911F}">
      <dsp:nvSpPr>
        <dsp:cNvPr id="0" name=""/>
        <dsp:cNvSpPr/>
      </dsp:nvSpPr>
      <dsp:spPr>
        <a:xfrm>
          <a:off x="652881" y="0"/>
          <a:ext cx="3699662" cy="2501245"/>
        </a:xfrm>
        <a:prstGeom prst="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4E52DF-F2C4-42B5-85E6-0A4BF9809DF7}">
      <dsp:nvSpPr>
        <dsp:cNvPr id="0" name=""/>
        <dsp:cNvSpPr/>
      </dsp:nvSpPr>
      <dsp:spPr>
        <a:xfrm>
          <a:off x="666483" y="750373"/>
          <a:ext cx="1400975" cy="1000498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Stop</a:t>
          </a:r>
          <a:r>
            <a:rPr lang="de-DE" sz="1200" kern="1200" dirty="0"/>
            <a:t> </a:t>
          </a:r>
          <a:r>
            <a:rPr lang="de-DE" sz="1200" kern="1200" dirty="0" err="1"/>
            <a:t>word</a:t>
          </a:r>
          <a:r>
            <a:rPr lang="de-DE" sz="1200" kern="1200" dirty="0"/>
            <a:t> </a:t>
          </a:r>
          <a:r>
            <a:rPr lang="de-DE" sz="1200" kern="1200" dirty="0" err="1"/>
            <a:t>removal</a:t>
          </a:r>
          <a:endParaRPr lang="de-DE" sz="1200" kern="1200" dirty="0"/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spacy</a:t>
          </a:r>
          <a:r>
            <a:rPr lang="de-DE" sz="1200" kern="1200" dirty="0"/>
            <a:t>)</a:t>
          </a:r>
        </a:p>
      </dsp:txBody>
      <dsp:txXfrm>
        <a:off x="715323" y="799213"/>
        <a:ext cx="1303295" cy="902818"/>
      </dsp:txXfrm>
    </dsp:sp>
    <dsp:sp modelId="{CBFF1B15-E469-4DCD-AB38-7C5BBC5C3D14}">
      <dsp:nvSpPr>
        <dsp:cNvPr id="0" name=""/>
        <dsp:cNvSpPr/>
      </dsp:nvSpPr>
      <dsp:spPr>
        <a:xfrm>
          <a:off x="2285085" y="750373"/>
          <a:ext cx="1400975" cy="1000498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Stemming</a:t>
          </a:r>
          <a:r>
            <a:rPr lang="de-DE" sz="1200" kern="1200" dirty="0"/>
            <a:t>/ Lemmatisierung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spacy</a:t>
          </a:r>
          <a:r>
            <a:rPr lang="de-DE" sz="1200" kern="1200" dirty="0"/>
            <a:t>)</a:t>
          </a:r>
        </a:p>
      </dsp:txBody>
      <dsp:txXfrm>
        <a:off x="2333925" y="799213"/>
        <a:ext cx="1303295" cy="90281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0394C5-B774-4FA6-A921-C2D8E6D5911F}">
      <dsp:nvSpPr>
        <dsp:cNvPr id="0" name=""/>
        <dsp:cNvSpPr/>
      </dsp:nvSpPr>
      <dsp:spPr>
        <a:xfrm>
          <a:off x="0" y="0"/>
          <a:ext cx="3095253" cy="1885271"/>
        </a:xfrm>
        <a:prstGeom prst="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4E52DF-F2C4-42B5-85E6-0A4BF9809DF7}">
      <dsp:nvSpPr>
        <dsp:cNvPr id="0" name=""/>
        <dsp:cNvSpPr/>
      </dsp:nvSpPr>
      <dsp:spPr>
        <a:xfrm>
          <a:off x="0" y="565581"/>
          <a:ext cx="936609" cy="754108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Keywords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Yake</a:t>
          </a:r>
          <a:r>
            <a:rPr lang="de-DE" sz="1200" kern="1200" dirty="0"/>
            <a:t>)</a:t>
          </a:r>
        </a:p>
      </dsp:txBody>
      <dsp:txXfrm>
        <a:off x="36813" y="602394"/>
        <a:ext cx="862983" cy="680482"/>
      </dsp:txXfrm>
    </dsp:sp>
    <dsp:sp modelId="{CBFF1B15-E469-4DCD-AB38-7C5BBC5C3D14}">
      <dsp:nvSpPr>
        <dsp:cNvPr id="0" name=""/>
        <dsp:cNvSpPr/>
      </dsp:nvSpPr>
      <dsp:spPr>
        <a:xfrm>
          <a:off x="1092710" y="565581"/>
          <a:ext cx="936609" cy="754108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TF-IDF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sklearn</a:t>
          </a:r>
          <a:r>
            <a:rPr lang="de-DE" sz="1200" kern="1200" dirty="0"/>
            <a:t>)</a:t>
          </a:r>
        </a:p>
      </dsp:txBody>
      <dsp:txXfrm>
        <a:off x="1129523" y="602394"/>
        <a:ext cx="862983" cy="680482"/>
      </dsp:txXfrm>
    </dsp:sp>
    <dsp:sp modelId="{749BF334-A2DB-43B3-91DB-D1BB11C10700}">
      <dsp:nvSpPr>
        <dsp:cNvPr id="0" name=""/>
        <dsp:cNvSpPr/>
      </dsp:nvSpPr>
      <dsp:spPr>
        <a:xfrm>
          <a:off x="2185421" y="565581"/>
          <a:ext cx="936609" cy="754108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NER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spacy</a:t>
          </a:r>
          <a:r>
            <a:rPr lang="de-DE" sz="1200" kern="1200" dirty="0"/>
            <a:t>)</a:t>
          </a:r>
        </a:p>
      </dsp:txBody>
      <dsp:txXfrm>
        <a:off x="2222234" y="602394"/>
        <a:ext cx="862983" cy="6804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0394C5-B774-4FA6-A921-C2D8E6D5911F}">
      <dsp:nvSpPr>
        <dsp:cNvPr id="0" name=""/>
        <dsp:cNvSpPr/>
      </dsp:nvSpPr>
      <dsp:spPr>
        <a:xfrm>
          <a:off x="0" y="0"/>
          <a:ext cx="3095253" cy="1885271"/>
        </a:xfrm>
        <a:prstGeom prst="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4E52DF-F2C4-42B5-85E6-0A4BF9809DF7}">
      <dsp:nvSpPr>
        <dsp:cNvPr id="0" name=""/>
        <dsp:cNvSpPr/>
      </dsp:nvSpPr>
      <dsp:spPr>
        <a:xfrm>
          <a:off x="0" y="565581"/>
          <a:ext cx="936609" cy="754108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Keywords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Yake</a:t>
          </a:r>
          <a:r>
            <a:rPr lang="de-DE" sz="1200" kern="1200" dirty="0"/>
            <a:t>)</a:t>
          </a:r>
        </a:p>
      </dsp:txBody>
      <dsp:txXfrm>
        <a:off x="36813" y="602394"/>
        <a:ext cx="862983" cy="680482"/>
      </dsp:txXfrm>
    </dsp:sp>
    <dsp:sp modelId="{CBFF1B15-E469-4DCD-AB38-7C5BBC5C3D14}">
      <dsp:nvSpPr>
        <dsp:cNvPr id="0" name=""/>
        <dsp:cNvSpPr/>
      </dsp:nvSpPr>
      <dsp:spPr>
        <a:xfrm>
          <a:off x="1092710" y="565581"/>
          <a:ext cx="936609" cy="754108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TF-IDF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sklearn</a:t>
          </a:r>
          <a:r>
            <a:rPr lang="de-DE" sz="1200" kern="1200" dirty="0"/>
            <a:t>)</a:t>
          </a:r>
        </a:p>
      </dsp:txBody>
      <dsp:txXfrm>
        <a:off x="1129523" y="602394"/>
        <a:ext cx="862983" cy="680482"/>
      </dsp:txXfrm>
    </dsp:sp>
    <dsp:sp modelId="{749BF334-A2DB-43B3-91DB-D1BB11C10700}">
      <dsp:nvSpPr>
        <dsp:cNvPr id="0" name=""/>
        <dsp:cNvSpPr/>
      </dsp:nvSpPr>
      <dsp:spPr>
        <a:xfrm>
          <a:off x="2185421" y="565581"/>
          <a:ext cx="936609" cy="754108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NER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spacy</a:t>
          </a:r>
          <a:r>
            <a:rPr lang="de-DE" sz="1200" kern="1200" dirty="0"/>
            <a:t>)</a:t>
          </a:r>
        </a:p>
      </dsp:txBody>
      <dsp:txXfrm>
        <a:off x="2222234" y="602394"/>
        <a:ext cx="862983" cy="68048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0394C5-B774-4FA6-A921-C2D8E6D5911F}">
      <dsp:nvSpPr>
        <dsp:cNvPr id="0" name=""/>
        <dsp:cNvSpPr/>
      </dsp:nvSpPr>
      <dsp:spPr>
        <a:xfrm>
          <a:off x="0" y="0"/>
          <a:ext cx="3095253" cy="1885271"/>
        </a:xfrm>
        <a:prstGeom prst="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4E52DF-F2C4-42B5-85E6-0A4BF9809DF7}">
      <dsp:nvSpPr>
        <dsp:cNvPr id="0" name=""/>
        <dsp:cNvSpPr/>
      </dsp:nvSpPr>
      <dsp:spPr>
        <a:xfrm>
          <a:off x="0" y="565581"/>
          <a:ext cx="936609" cy="754108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Keywords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Yake</a:t>
          </a:r>
          <a:r>
            <a:rPr lang="de-DE" sz="1200" kern="1200" dirty="0"/>
            <a:t>)</a:t>
          </a:r>
        </a:p>
      </dsp:txBody>
      <dsp:txXfrm>
        <a:off x="36813" y="602394"/>
        <a:ext cx="862983" cy="680482"/>
      </dsp:txXfrm>
    </dsp:sp>
    <dsp:sp modelId="{CBFF1B15-E469-4DCD-AB38-7C5BBC5C3D14}">
      <dsp:nvSpPr>
        <dsp:cNvPr id="0" name=""/>
        <dsp:cNvSpPr/>
      </dsp:nvSpPr>
      <dsp:spPr>
        <a:xfrm>
          <a:off x="1092710" y="565581"/>
          <a:ext cx="936609" cy="754108"/>
        </a:xfrm>
        <a:prstGeom prst="roundRect">
          <a:avLst/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TF-IDF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sklearn</a:t>
          </a:r>
          <a:r>
            <a:rPr lang="de-DE" sz="1200" kern="1200" dirty="0"/>
            <a:t>)</a:t>
          </a:r>
        </a:p>
      </dsp:txBody>
      <dsp:txXfrm>
        <a:off x="1129523" y="602394"/>
        <a:ext cx="862983" cy="680482"/>
      </dsp:txXfrm>
    </dsp:sp>
    <dsp:sp modelId="{749BF334-A2DB-43B3-91DB-D1BB11C10700}">
      <dsp:nvSpPr>
        <dsp:cNvPr id="0" name=""/>
        <dsp:cNvSpPr/>
      </dsp:nvSpPr>
      <dsp:spPr>
        <a:xfrm>
          <a:off x="2185421" y="565581"/>
          <a:ext cx="936609" cy="754108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NER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(</a:t>
          </a:r>
          <a:r>
            <a:rPr lang="de-DE" sz="1200" kern="1200" dirty="0" err="1"/>
            <a:t>spacy</a:t>
          </a:r>
          <a:r>
            <a:rPr lang="de-DE" sz="1200" kern="1200" dirty="0"/>
            <a:t>)</a:t>
          </a:r>
        </a:p>
      </dsp:txBody>
      <dsp:txXfrm>
        <a:off x="2222234" y="602394"/>
        <a:ext cx="862983" cy="68048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98F3DC-2B44-E345-91C9-827CC4E16255}">
      <dsp:nvSpPr>
        <dsp:cNvPr id="0" name=""/>
        <dsp:cNvSpPr/>
      </dsp:nvSpPr>
      <dsp:spPr>
        <a:xfrm>
          <a:off x="0" y="419604"/>
          <a:ext cx="8165481" cy="2101050"/>
        </a:xfrm>
        <a:prstGeom prst="rect">
          <a:avLst/>
        </a:prstGeom>
        <a:solidFill>
          <a:srgbClr val="2E8FB7">
            <a:alpha val="37000"/>
          </a:srgbClr>
        </a:solidFill>
        <a:ln w="12700" cap="flat" cmpd="sng" algn="ctr">
          <a:solidFill>
            <a:srgbClr val="2E8FB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3732" tIns="479044" rIns="633732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/>
            <a:t>Responsive Website</a:t>
          </a:r>
          <a:endParaRPr lang="en-DE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/>
            <a:t>Intuitiv</a:t>
          </a:r>
          <a:endParaRPr lang="en-DE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dirty="0" err="1"/>
            <a:t>Visuelle</a:t>
          </a:r>
          <a:r>
            <a:rPr lang="en-GB" sz="2300" kern="1200" dirty="0"/>
            <a:t> </a:t>
          </a:r>
          <a:r>
            <a:rPr lang="en-GB" sz="2300" kern="1200" dirty="0" err="1"/>
            <a:t>Darstellung</a:t>
          </a:r>
          <a:r>
            <a:rPr lang="en-GB" sz="2300" kern="1200" dirty="0"/>
            <a:t> der DB</a:t>
          </a:r>
          <a:endParaRPr lang="en-DE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dirty="0" err="1"/>
            <a:t>Visuelle</a:t>
          </a:r>
          <a:r>
            <a:rPr lang="en-GB" sz="2300" kern="1200" dirty="0"/>
            <a:t> </a:t>
          </a:r>
          <a:r>
            <a:rPr lang="en-GB" sz="2300" kern="1200" dirty="0" err="1"/>
            <a:t>Darstellung</a:t>
          </a:r>
          <a:r>
            <a:rPr lang="en-GB" sz="2300" kern="1200" dirty="0"/>
            <a:t> der </a:t>
          </a:r>
          <a:r>
            <a:rPr lang="en-GB" sz="2300" kern="1200" dirty="0" err="1"/>
            <a:t>generierten</a:t>
          </a:r>
          <a:r>
            <a:rPr lang="en-GB" sz="2300" kern="1200" dirty="0"/>
            <a:t> </a:t>
          </a:r>
          <a:r>
            <a:rPr lang="en-GB" sz="2300" kern="1200" dirty="0" err="1"/>
            <a:t>Texte</a:t>
          </a:r>
          <a:endParaRPr lang="en-DE" sz="2300" kern="1200" dirty="0"/>
        </a:p>
      </dsp:txBody>
      <dsp:txXfrm>
        <a:off x="0" y="419604"/>
        <a:ext cx="8165481" cy="2101050"/>
      </dsp:txXfrm>
    </dsp:sp>
    <dsp:sp modelId="{BC5AC525-1342-414A-A521-7767105B95D9}">
      <dsp:nvSpPr>
        <dsp:cNvPr id="0" name=""/>
        <dsp:cNvSpPr/>
      </dsp:nvSpPr>
      <dsp:spPr>
        <a:xfrm>
          <a:off x="408274" y="80124"/>
          <a:ext cx="5715836" cy="678960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rgbClr val="2E8FB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6045" tIns="0" rIns="216045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Ziele</a:t>
          </a:r>
          <a:r>
            <a:rPr lang="en-GB" sz="2300" kern="1200" dirty="0"/>
            <a:t>: </a:t>
          </a:r>
          <a:endParaRPr lang="en-DE" sz="2300" kern="1200" dirty="0"/>
        </a:p>
      </dsp:txBody>
      <dsp:txXfrm>
        <a:off x="441418" y="113268"/>
        <a:ext cx="5649548" cy="612672"/>
      </dsp:txXfrm>
    </dsp:sp>
    <dsp:sp modelId="{AC74916F-C789-F941-B17D-41E26A20FA77}">
      <dsp:nvSpPr>
        <dsp:cNvPr id="0" name=""/>
        <dsp:cNvSpPr/>
      </dsp:nvSpPr>
      <dsp:spPr>
        <a:xfrm>
          <a:off x="0" y="2984334"/>
          <a:ext cx="8165481" cy="1738800"/>
        </a:xfrm>
        <a:prstGeom prst="rect">
          <a:avLst/>
        </a:prstGeom>
        <a:solidFill>
          <a:srgbClr val="2E8FB7">
            <a:alpha val="37000"/>
          </a:srgbClr>
        </a:solidFill>
        <a:ln w="12700" cap="flat" cmpd="sng" algn="ctr">
          <a:solidFill>
            <a:srgbClr val="2E8FB7">
              <a:alpha val="9000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3732" tIns="479044" rIns="633732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dirty="0"/>
            <a:t>Bootstrap</a:t>
          </a:r>
          <a:endParaRPr lang="en-DE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dirty="0"/>
            <a:t>Flask</a:t>
          </a:r>
          <a:endParaRPr lang="en-DE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dirty="0" err="1"/>
            <a:t>SQLAlchemy</a:t>
          </a:r>
          <a:r>
            <a:rPr lang="en-GB" sz="2300" kern="1200" dirty="0"/>
            <a:t> </a:t>
          </a:r>
          <a:endParaRPr lang="en-DE" sz="2300" kern="1200" dirty="0"/>
        </a:p>
      </dsp:txBody>
      <dsp:txXfrm>
        <a:off x="0" y="2984334"/>
        <a:ext cx="8165481" cy="1738800"/>
      </dsp:txXfrm>
    </dsp:sp>
    <dsp:sp modelId="{33F16AEA-FD99-EE4C-8C70-BC447BC41DE4}">
      <dsp:nvSpPr>
        <dsp:cNvPr id="0" name=""/>
        <dsp:cNvSpPr/>
      </dsp:nvSpPr>
      <dsp:spPr>
        <a:xfrm>
          <a:off x="408274" y="2644854"/>
          <a:ext cx="5715836" cy="678960"/>
        </a:xfrm>
        <a:prstGeom prst="roundRect">
          <a:avLst/>
        </a:prstGeom>
        <a:solidFill>
          <a:srgbClr val="2E8FB7"/>
        </a:solidFill>
        <a:ln w="12700" cap="flat" cmpd="sng" algn="ctr">
          <a:solidFill>
            <a:srgbClr val="2E8FB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6045" tIns="0" rIns="216045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Umsetzung</a:t>
          </a:r>
          <a:r>
            <a:rPr lang="en-GB" sz="2300" kern="1200" dirty="0"/>
            <a:t>:</a:t>
          </a:r>
          <a:endParaRPr lang="en-DE" sz="2300" kern="1200" dirty="0"/>
        </a:p>
      </dsp:txBody>
      <dsp:txXfrm>
        <a:off x="441418" y="2677998"/>
        <a:ext cx="5649548" cy="61267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5382F1-3BA0-944E-9C80-0DE3EBA933D2}">
      <dsp:nvSpPr>
        <dsp:cNvPr id="0" name=""/>
        <dsp:cNvSpPr/>
      </dsp:nvSpPr>
      <dsp:spPr>
        <a:xfrm>
          <a:off x="1910" y="736617"/>
          <a:ext cx="1700116" cy="680046"/>
        </a:xfrm>
        <a:prstGeom prst="chevron">
          <a:avLst/>
        </a:prstGeom>
        <a:solidFill>
          <a:srgbClr val="2E8FB7"/>
        </a:solidFill>
        <a:ln w="12700" cap="flat" cmpd="sng" algn="ctr">
          <a:solidFill>
            <a:srgbClr val="2E8FB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Entity </a:t>
          </a:r>
          <a:r>
            <a:rPr lang="en-GB" sz="1100" kern="1200" dirty="0" err="1"/>
            <a:t>Anlegen</a:t>
          </a:r>
          <a:r>
            <a:rPr lang="en-GB" sz="1100" kern="1200" dirty="0"/>
            <a:t> (PDF Download)</a:t>
          </a:r>
          <a:endParaRPr lang="en-DE" sz="1100" kern="1200" dirty="0"/>
        </a:p>
      </dsp:txBody>
      <dsp:txXfrm>
        <a:off x="341933" y="736617"/>
        <a:ext cx="1020070" cy="680046"/>
      </dsp:txXfrm>
    </dsp:sp>
    <dsp:sp modelId="{1D1C4E5C-4368-1341-B19F-2F7FF2B0E2D8}">
      <dsp:nvSpPr>
        <dsp:cNvPr id="0" name=""/>
        <dsp:cNvSpPr/>
      </dsp:nvSpPr>
      <dsp:spPr>
        <a:xfrm>
          <a:off x="1532014" y="736617"/>
          <a:ext cx="1700116" cy="680046"/>
        </a:xfrm>
        <a:prstGeom prst="chevron">
          <a:avLst/>
        </a:prstGeom>
        <a:solidFill>
          <a:srgbClr val="2E8FB7"/>
        </a:solidFill>
        <a:ln w="12700" cap="flat" cmpd="sng" algn="ctr">
          <a:solidFill>
            <a:srgbClr val="2E8FB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NLP </a:t>
          </a:r>
          <a:r>
            <a:rPr lang="en-GB" sz="1100" kern="1200" dirty="0" err="1"/>
            <a:t>Verfahren</a:t>
          </a:r>
          <a:r>
            <a:rPr lang="en-GB" sz="1100" kern="1200" dirty="0"/>
            <a:t> </a:t>
          </a:r>
          <a:r>
            <a:rPr lang="en-GB" sz="1100" kern="1200" dirty="0" err="1"/>
            <a:t>festlegen</a:t>
          </a:r>
          <a:endParaRPr lang="en-DE" sz="1100" kern="1200" dirty="0"/>
        </a:p>
      </dsp:txBody>
      <dsp:txXfrm>
        <a:off x="1872037" y="736617"/>
        <a:ext cx="1020070" cy="680046"/>
      </dsp:txXfrm>
    </dsp:sp>
    <dsp:sp modelId="{E5BAC207-4853-D94A-9CB9-027A5472F4E0}">
      <dsp:nvSpPr>
        <dsp:cNvPr id="0" name=""/>
        <dsp:cNvSpPr/>
      </dsp:nvSpPr>
      <dsp:spPr>
        <a:xfrm>
          <a:off x="3062119" y="736617"/>
          <a:ext cx="1700116" cy="680046"/>
        </a:xfrm>
        <a:prstGeom prst="chevron">
          <a:avLst/>
        </a:prstGeom>
        <a:solidFill>
          <a:srgbClr val="2E8FB7"/>
        </a:solidFill>
        <a:ln w="12700" cap="flat" cmpd="sng" algn="ctr">
          <a:solidFill>
            <a:srgbClr val="2E8FB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/>
            <a:t>Keywords Extrahieren</a:t>
          </a:r>
          <a:endParaRPr lang="en-DE" sz="1100" kern="1200"/>
        </a:p>
      </dsp:txBody>
      <dsp:txXfrm>
        <a:off x="3402142" y="736617"/>
        <a:ext cx="1020070" cy="680046"/>
      </dsp:txXfrm>
    </dsp:sp>
    <dsp:sp modelId="{B3D96592-79F8-FA47-903F-EFAB1E25FEB0}">
      <dsp:nvSpPr>
        <dsp:cNvPr id="0" name=""/>
        <dsp:cNvSpPr/>
      </dsp:nvSpPr>
      <dsp:spPr>
        <a:xfrm>
          <a:off x="4592223" y="736617"/>
          <a:ext cx="1700116" cy="680046"/>
        </a:xfrm>
        <a:prstGeom prst="chevron">
          <a:avLst/>
        </a:prstGeom>
        <a:solidFill>
          <a:srgbClr val="2E8FB7"/>
        </a:solidFill>
        <a:ln w="12700" cap="flat" cmpd="sng" algn="ctr">
          <a:solidFill>
            <a:srgbClr val="2E8FB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 err="1"/>
            <a:t>Geeignete</a:t>
          </a:r>
          <a:r>
            <a:rPr lang="en-GB" sz="1100" kern="1200" dirty="0"/>
            <a:t> Keywords </a:t>
          </a:r>
          <a:r>
            <a:rPr lang="en-GB" sz="1100" kern="1200" dirty="0" err="1"/>
            <a:t>auswählen</a:t>
          </a:r>
          <a:endParaRPr lang="en-DE" sz="1100" kern="1200" dirty="0"/>
        </a:p>
      </dsp:txBody>
      <dsp:txXfrm>
        <a:off x="4932246" y="736617"/>
        <a:ext cx="1020070" cy="680046"/>
      </dsp:txXfrm>
    </dsp:sp>
    <dsp:sp modelId="{563D0F51-AF9E-EE44-B3A0-0CC9671F492F}">
      <dsp:nvSpPr>
        <dsp:cNvPr id="0" name=""/>
        <dsp:cNvSpPr/>
      </dsp:nvSpPr>
      <dsp:spPr>
        <a:xfrm>
          <a:off x="6122328" y="736617"/>
          <a:ext cx="1700116" cy="680046"/>
        </a:xfrm>
        <a:prstGeom prst="chevron">
          <a:avLst/>
        </a:prstGeom>
        <a:solidFill>
          <a:srgbClr val="2E8FB7"/>
        </a:solidFill>
        <a:ln w="12700" cap="flat" cmpd="sng" algn="ctr">
          <a:solidFill>
            <a:srgbClr val="2E8FB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Text </a:t>
          </a:r>
          <a:r>
            <a:rPr lang="en-GB" sz="1100" kern="1200" dirty="0" err="1"/>
            <a:t>generieren</a:t>
          </a:r>
          <a:endParaRPr lang="en-DE" sz="1100" kern="1200" dirty="0"/>
        </a:p>
      </dsp:txBody>
      <dsp:txXfrm>
        <a:off x="6462351" y="736617"/>
        <a:ext cx="1020070" cy="680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81D2E07-61AE-4317-9BBD-818CA19849D1}" type="datetime1">
              <a:rPr lang="de-DE" smtClean="0"/>
              <a:t>24.01.22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DE7DFA-63CC-4ED7-B30E-ACF88B4B893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989848E-05DD-49D4-B957-315AAA352686}" type="datetime1">
              <a:rPr lang="de-DE" noProof="0" smtClean="0"/>
              <a:t>24.01.22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8C5307-140F-447F-BCBA-BB92E3A2906B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16374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50676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74948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</a:t>
            </a:r>
            <a:r>
              <a:rPr lang="en-DE" sz="1200" dirty="0"/>
              <a:t>Quora generated over </a:t>
            </a:r>
            <a:r>
              <a:rPr lang="en-GB" sz="1200" dirty="0"/>
              <a:t>300 million unique monthly visitors -&gt; </a:t>
            </a:r>
            <a:r>
              <a:rPr lang="en-GB" sz="1200" dirty="0" err="1"/>
              <a:t>Bekannter</a:t>
            </a:r>
            <a:r>
              <a:rPr lang="en-GB" sz="1200" dirty="0"/>
              <a:t> newsletter, </a:t>
            </a:r>
            <a:r>
              <a:rPr lang="en-GB" sz="1200" dirty="0" err="1"/>
              <a:t>perfekt</a:t>
            </a:r>
            <a:r>
              <a:rPr lang="en-GB" sz="1200" dirty="0"/>
              <a:t> </a:t>
            </a:r>
            <a:r>
              <a:rPr lang="en-GB" sz="1200" dirty="0" err="1"/>
              <a:t>geeignet</a:t>
            </a:r>
            <a:r>
              <a:rPr lang="en-GB" sz="1200" dirty="0"/>
              <a:t> </a:t>
            </a:r>
            <a:r>
              <a:rPr lang="en-GB" sz="1200" dirty="0" err="1"/>
              <a:t>für</a:t>
            </a:r>
            <a:r>
              <a:rPr lang="en-GB" sz="1200" dirty="0"/>
              <a:t> phishing</a:t>
            </a:r>
            <a:endParaRPr lang="en-DE" sz="12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1091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dirty="0"/>
              <a:t>Add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eli5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dirty="0"/>
              <a:t>Training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ssep</a:t>
            </a:r>
            <a:r>
              <a:rPr lang="de-DE" dirty="0"/>
              <a:t> </a:t>
            </a:r>
            <a:r>
              <a:rPr lang="de-DE" dirty="0" err="1"/>
              <a:t>token</a:t>
            </a:r>
            <a:r>
              <a:rPr lang="de-DE" dirty="0"/>
              <a:t>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7657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sz="1200" b="1" dirty="0"/>
              <a:t>einfaches preprocessing, entfernen von urls, logos etc.</a:t>
            </a:r>
          </a:p>
          <a:p>
            <a:endParaRPr lang="en-DE" sz="1200" b="1" dirty="0"/>
          </a:p>
          <a:p>
            <a:r>
              <a:rPr lang="en-DE" sz="1200" b="1" dirty="0"/>
              <a:t>Model: </a:t>
            </a:r>
            <a:r>
              <a:rPr lang="en-GB" dirty="0"/>
              <a:t>GPT2</a:t>
            </a:r>
          </a:p>
          <a:p>
            <a:endParaRPr lang="en-GB" sz="1200" dirty="0"/>
          </a:p>
          <a:p>
            <a:r>
              <a:rPr lang="en-GB" sz="1200" b="1" dirty="0"/>
              <a:t>Finetuned Layers:</a:t>
            </a:r>
            <a:r>
              <a:rPr lang="en-GB" sz="1200" dirty="0"/>
              <a:t> last 6</a:t>
            </a:r>
          </a:p>
          <a:p>
            <a:endParaRPr lang="en-GB" sz="1200" b="1" dirty="0"/>
          </a:p>
          <a:p>
            <a:r>
              <a:rPr lang="en-GB" sz="1200" b="1" dirty="0"/>
              <a:t>Max length: </a:t>
            </a:r>
            <a:r>
              <a:rPr lang="en-GB" sz="1200" dirty="0"/>
              <a:t>768</a:t>
            </a:r>
          </a:p>
          <a:p>
            <a:endParaRPr lang="en-GB" sz="1200" b="1" dirty="0"/>
          </a:p>
          <a:p>
            <a:r>
              <a:rPr lang="en-GB" sz="1200" b="1" dirty="0"/>
              <a:t>Epochs: </a:t>
            </a:r>
            <a:r>
              <a:rPr lang="en-GB" sz="1200" dirty="0"/>
              <a:t>4</a:t>
            </a:r>
          </a:p>
          <a:p>
            <a:endParaRPr lang="en-GB" sz="1200" b="1" dirty="0"/>
          </a:p>
          <a:p>
            <a:endParaRPr lang="en-GB" sz="1200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61398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dirty="0"/>
              <a:t>4-5 Min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dirty="0"/>
              <a:t>Evaluation -&gt; </a:t>
            </a:r>
            <a:r>
              <a:rPr lang="de-DE" dirty="0" err="1"/>
              <a:t>germany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, </a:t>
            </a:r>
            <a:r>
              <a:rPr lang="de-DE" dirty="0" err="1"/>
              <a:t>lacks</a:t>
            </a:r>
            <a:r>
              <a:rPr lang="de-DE" dirty="0"/>
              <a:t> NER, lack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domain</a:t>
            </a:r>
            <a:r>
              <a:rPr lang="de-DE" dirty="0"/>
              <a:t> </a:t>
            </a:r>
            <a:r>
              <a:rPr lang="de-DE" dirty="0" err="1"/>
              <a:t>knowledge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dataset</a:t>
            </a:r>
            <a:endParaRPr lang="de-DE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96100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16887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53195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2 Min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35173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 Min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147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9094F-44ED-46E6-A51E-52761DD3C888}" type="slidenum">
              <a:rPr kumimoji="0" lang="de-DE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1200" b="0" i="0" u="none" strike="noStrike" kern="1200" cap="none" spc="0" normalizeH="0" baseline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49077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8604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2 Min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3425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dirty="0"/>
              <a:t>4 Minuten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212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 dirty="0"/>
              <a:t>Interaction Flow:</a:t>
            </a:r>
          </a:p>
          <a:p>
            <a:pPr lvl="0"/>
            <a:r>
              <a:rPr lang="en-GB" dirty="0"/>
              <a:t>Entity </a:t>
            </a:r>
            <a:r>
              <a:rPr lang="en-GB" dirty="0" err="1"/>
              <a:t>Anlegen</a:t>
            </a:r>
            <a:r>
              <a:rPr lang="en-GB" dirty="0"/>
              <a:t> (PDF Download)</a:t>
            </a:r>
          </a:p>
          <a:p>
            <a:pPr lvl="0"/>
            <a:r>
              <a:rPr lang="en-GB" dirty="0"/>
              <a:t>NLP </a:t>
            </a:r>
            <a:r>
              <a:rPr lang="en-GB" dirty="0" err="1"/>
              <a:t>Verfahren</a:t>
            </a:r>
            <a:r>
              <a:rPr lang="en-GB" dirty="0"/>
              <a:t> </a:t>
            </a:r>
            <a:r>
              <a:rPr lang="en-GB" dirty="0" err="1"/>
              <a:t>festlegen</a:t>
            </a:r>
            <a:endParaRPr lang="en-GB" dirty="0"/>
          </a:p>
          <a:p>
            <a:pPr lvl="0"/>
            <a:r>
              <a:rPr lang="en-GB" dirty="0"/>
              <a:t>Keywords </a:t>
            </a:r>
            <a:r>
              <a:rPr lang="en-GB" dirty="0" err="1"/>
              <a:t>Extrahieren</a:t>
            </a:r>
            <a:endParaRPr lang="en-GB" dirty="0"/>
          </a:p>
          <a:p>
            <a:pPr lvl="0"/>
            <a:r>
              <a:rPr lang="en-GB" dirty="0" err="1"/>
              <a:t>Geeignete</a:t>
            </a:r>
            <a:r>
              <a:rPr lang="en-GB" dirty="0"/>
              <a:t> Keywords </a:t>
            </a:r>
            <a:r>
              <a:rPr lang="en-GB" dirty="0" err="1"/>
              <a:t>auswählen</a:t>
            </a:r>
            <a:endParaRPr lang="en-GB" dirty="0"/>
          </a:p>
          <a:p>
            <a:pPr lvl="0"/>
            <a:r>
              <a:rPr lang="en-GB" dirty="0"/>
              <a:t>Text </a:t>
            </a:r>
            <a:r>
              <a:rPr lang="en-GB" dirty="0" err="1"/>
              <a:t>generieren</a:t>
            </a:r>
            <a:endParaRPr lang="en-GB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1791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sz="1600" dirty="0"/>
              <a:t>4 Min</a:t>
            </a:r>
          </a:p>
          <a:p>
            <a:pPr>
              <a:lnSpc>
                <a:spcPct val="150000"/>
              </a:lnSpc>
            </a:pPr>
            <a:endParaRPr lang="en-GB" sz="1600" dirty="0"/>
          </a:p>
          <a:p>
            <a:pPr>
              <a:lnSpc>
                <a:spcPct val="150000"/>
              </a:lnSpc>
            </a:pPr>
            <a:r>
              <a:rPr lang="en-GB" sz="1600" dirty="0"/>
              <a:t>Workflow: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1200" dirty="0"/>
              <a:t>Entity </a:t>
            </a:r>
            <a:r>
              <a:rPr lang="en-GB" sz="1200" dirty="0" err="1"/>
              <a:t>anlegen</a:t>
            </a:r>
            <a:r>
              <a:rPr lang="en-GB" sz="1200" dirty="0"/>
              <a:t> </a:t>
            </a:r>
            <a:r>
              <a:rPr lang="en-GB" sz="1200" dirty="0" err="1"/>
              <a:t>mit</a:t>
            </a:r>
            <a:r>
              <a:rPr lang="en-GB" sz="1200" dirty="0"/>
              <a:t> best. NLP </a:t>
            </a:r>
            <a:r>
              <a:rPr lang="en-GB" sz="1200" dirty="0" err="1"/>
              <a:t>Verfahren</a:t>
            </a:r>
            <a:endParaRPr lang="en-GB" sz="12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1200" dirty="0" err="1">
                <a:sym typeface="Wingdings" panose="05000000000000000000" pitchFamily="2" charset="2"/>
              </a:rPr>
              <a:t>gefundene</a:t>
            </a:r>
            <a:r>
              <a:rPr lang="en-GB" sz="1200" dirty="0">
                <a:sym typeface="Wingdings" panose="05000000000000000000" pitchFamily="2" charset="2"/>
              </a:rPr>
              <a:t> Keywords </a:t>
            </a:r>
            <a:r>
              <a:rPr lang="en-GB" sz="1200" dirty="0" err="1">
                <a:sym typeface="Wingdings" panose="05000000000000000000" pitchFamily="2" charset="2"/>
              </a:rPr>
              <a:t>einsehen</a:t>
            </a:r>
            <a:endParaRPr lang="en-GB" sz="1200" dirty="0"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1200" dirty="0">
                <a:sym typeface="Wingdings" panose="05000000000000000000" pitchFamily="2" charset="2"/>
              </a:rPr>
              <a:t>Text </a:t>
            </a:r>
            <a:r>
              <a:rPr lang="en-GB" sz="1200" dirty="0" err="1">
                <a:sym typeface="Wingdings" panose="05000000000000000000" pitchFamily="2" charset="2"/>
              </a:rPr>
              <a:t>mit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gewünschten</a:t>
            </a:r>
            <a:r>
              <a:rPr lang="en-GB" sz="1200" dirty="0">
                <a:sym typeface="Wingdings" panose="05000000000000000000" pitchFamily="2" charset="2"/>
              </a:rPr>
              <a:t> Keywords </a:t>
            </a:r>
            <a:r>
              <a:rPr lang="en-GB" sz="1200" dirty="0" err="1">
                <a:sym typeface="Wingdings" panose="05000000000000000000" pitchFamily="2" charset="2"/>
              </a:rPr>
              <a:t>generieren</a:t>
            </a:r>
            <a:endParaRPr lang="en-GB" sz="12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1389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DE" sz="1200" dirty="0"/>
              <a:t>2 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200" dirty="0"/>
              <a:t>Conditional Dataset given an organization 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200" dirty="0"/>
              <a:t>Using refined search operators, pdf files of that organization are searched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200" dirty="0"/>
              <a:t>Driving search engine is Bing -&gt; scraped via beautiful soup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200" dirty="0"/>
              <a:t>PDF files are downloaded locally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T</a:t>
            </a:r>
            <a:r>
              <a:rPr lang="en-DE" sz="1200" dirty="0"/>
              <a:t>o work with the pdf text, ocr is run and the plain text is stored in the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200" dirty="0"/>
              <a:t>[a bit more about pdf-miner]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1200" dirty="0"/>
          </a:p>
          <a:p>
            <a:pPr>
              <a:lnSpc>
                <a:spcPct val="150000"/>
              </a:lnSpc>
            </a:pPr>
            <a:endParaRPr lang="de-DE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 err="1"/>
              <a:t>PDFParser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fetch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PDF </a:t>
            </a:r>
            <a:r>
              <a:rPr lang="de-DE" dirty="0" err="1"/>
              <a:t>file</a:t>
            </a:r>
            <a:endParaRPr lang="de-DE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 err="1"/>
              <a:t>PDFPageInterpreter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</a:t>
            </a:r>
            <a:r>
              <a:rPr lang="de-DE" dirty="0" err="1"/>
              <a:t>page</a:t>
            </a:r>
            <a:r>
              <a:rPr lang="de-DE" dirty="0"/>
              <a:t> </a:t>
            </a:r>
            <a:r>
              <a:rPr lang="de-DE" dirty="0" err="1"/>
              <a:t>contents</a:t>
            </a:r>
            <a:r>
              <a:rPr lang="de-DE" dirty="0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 err="1"/>
              <a:t>PDFRessourceManager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shared</a:t>
            </a:r>
            <a:r>
              <a:rPr lang="de-DE" dirty="0"/>
              <a:t> </a:t>
            </a:r>
            <a:r>
              <a:rPr lang="de-DE" dirty="0" err="1"/>
              <a:t>resources</a:t>
            </a:r>
            <a:endParaRPr lang="de-DE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 err="1"/>
              <a:t>LAParams</a:t>
            </a:r>
            <a:r>
              <a:rPr lang="de-DE" dirty="0"/>
              <a:t>() </a:t>
            </a:r>
            <a:r>
              <a:rPr lang="de-DE" dirty="0" err="1"/>
              <a:t>returns</a:t>
            </a:r>
            <a:r>
              <a:rPr lang="de-DE" dirty="0"/>
              <a:t> </a:t>
            </a:r>
            <a:r>
              <a:rPr lang="de-DE" dirty="0" err="1"/>
              <a:t>layout</a:t>
            </a:r>
            <a:r>
              <a:rPr lang="de-DE" dirty="0"/>
              <a:t> </a:t>
            </a:r>
            <a:r>
              <a:rPr lang="de-DE" dirty="0" err="1"/>
              <a:t>objects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ist </a:t>
            </a:r>
            <a:r>
              <a:rPr lang="de-DE" dirty="0" err="1"/>
              <a:t>tree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12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7279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0732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98C5307-140F-447F-BCBA-BB92E3A2906B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995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hteck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rgbClr val="2E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rtlCol="0"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 dirty="0"/>
              <a:t>Mastertitelformat bearbeiten</a:t>
            </a:r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>
                <a:solidFill>
                  <a:srgbClr val="FCD731"/>
                </a:solidFill>
              </a:defRPr>
            </a:lvl1pPr>
          </a:lstStyle>
          <a:p>
            <a:pPr rtl="0"/>
            <a:r>
              <a:rPr lang="de-DE" noProof="0" dirty="0"/>
              <a:t>Master-Untertitelformat bearbeiten</a:t>
            </a:r>
          </a:p>
        </p:txBody>
      </p:sp>
      <p:sp>
        <p:nvSpPr>
          <p:cNvPr id="18" name="Bildplatzhalter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 dirty="0"/>
              <a:t>Zum Hinzufügen eines Fotos klicken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solidFill>
            <a:srgbClr val="2E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rtlCol="0"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 durch Klicken hinzufügen</a:t>
            </a:r>
          </a:p>
        </p:txBody>
      </p:sp>
      <p:sp>
        <p:nvSpPr>
          <p:cNvPr id="12" name="Textplatzhalter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7" name="Textplatzhalter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14" name="Textplatzhalter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8" name="Textplatzhalter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050" b="0" i="0" u="none" strike="noStrike" kern="1200" cap="none" spc="0" normalizeH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Titel der Präsentation</a:t>
            </a:r>
          </a:p>
        </p:txBody>
      </p:sp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de-DE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de-DE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de-DE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solidFill>
            <a:srgbClr val="2E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rtlCol="0"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 durch Klicken hinzufügen</a:t>
            </a:r>
          </a:p>
        </p:txBody>
      </p:sp>
      <p:sp>
        <p:nvSpPr>
          <p:cNvPr id="8" name="Textplatzhalter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4" name="Textplatzhalter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12" name="Textplatzhalter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5" name="Textplatzhalter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10" name="Textplatzhalter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2" name="Fußzeilenplatzhalter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050" b="0" i="0" u="none" strike="noStrike" kern="1200" cap="none" spc="0" normalizeH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Titel der Präsentation</a:t>
            </a:r>
          </a:p>
        </p:txBody>
      </p:sp>
      <p:sp>
        <p:nvSpPr>
          <p:cNvPr id="3" name="Datumsplatzhalter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de-DE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de-DE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de-DE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gesordn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hteck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solidFill>
            <a:srgbClr val="2E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rtlCol="0" anchor="b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>
                <a:solidFill>
                  <a:srgbClr val="FFFFFF"/>
                </a:solidFill>
              </a:rPr>
              <a:t>Mastertitelformat bearbeiten</a:t>
            </a:r>
            <a:endParaRPr lang="de-DE" noProof="0" dirty="0">
              <a:solidFill>
                <a:srgbClr val="FFFFFF"/>
              </a:solidFill>
            </a:endParaRP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 dirty="0"/>
              <a:t>Titel der Präsentation</a:t>
            </a:r>
          </a:p>
        </p:txBody>
      </p:sp>
      <p:sp>
        <p:nvSpPr>
          <p:cNvPr id="19" name="Bildplatzhalt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 dirty="0"/>
              <a:t>Zum Hinzufügen eines Fotos klicken</a:t>
            </a:r>
          </a:p>
        </p:txBody>
      </p:sp>
      <p:sp>
        <p:nvSpPr>
          <p:cNvPr id="20" name="Bildplatzhalter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 dirty="0"/>
              <a:t>Zum Hinzufügen eines Fotos klicken</a:t>
            </a:r>
          </a:p>
        </p:txBody>
      </p:sp>
      <p:sp>
        <p:nvSpPr>
          <p:cNvPr id="24" name="Textplatzhalt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 rtlCol="0"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 rtl="0"/>
            <a:r>
              <a:rPr lang="de-DE" noProof="0" dirty="0"/>
              <a:t>Klicken Sie, um Text hinzuzufügen.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de-DE" noProof="0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Foliennummernplatzhalt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de-DE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de-DE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füh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solidFill>
            <a:srgbClr val="2E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 rtlCol="0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>
                <a:solidFill>
                  <a:srgbClr val="FFFFFF"/>
                </a:solidFill>
              </a:rPr>
              <a:t>Mastertitelformat bearbeiten</a:t>
            </a:r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Zum Hinzufügen eines Fotos klicken</a:t>
            </a:r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Titel der Präsentation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5CD3EB2B-80EF-4DC6-B2B6-F4B56844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de-DE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de-DE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de-DE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993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umbru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rgbClr val="2E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 rtlCol="0">
            <a:normAutofit/>
          </a:bodyPr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sz="6000" noProof="0"/>
              <a:t>Mastertitelformat bearbeiten</a:t>
            </a:r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Master-Untertitelformat bearbeiten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 rtlCol="0"/>
          <a:lstStyle>
            <a:lvl1pPr marL="0" indent="0" algn="l">
              <a:buNone/>
              <a:defRPr/>
            </a:lvl1pPr>
          </a:lstStyle>
          <a:p>
            <a:pPr rtl="0"/>
            <a:r>
              <a:rPr lang="de-DE" noProof="0"/>
              <a:t>Zum Hinzufügen eines Fotos klicken</a:t>
            </a: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52F1BABA-5C8C-4693-BD5A-974A1711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de-DE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Titel der Präsentation</a:t>
            </a:r>
          </a:p>
        </p:txBody>
      </p:sp>
      <p:sp>
        <p:nvSpPr>
          <p:cNvPr id="14" name="Bildplatzhalt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Zum Hinzufügen eines Fotos klicken</a:t>
            </a:r>
          </a:p>
        </p:txBody>
      </p:sp>
      <p:sp>
        <p:nvSpPr>
          <p:cNvPr id="17" name="Bildplatzhalter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rtl="0"/>
            <a:r>
              <a:rPr lang="de-DE" noProof="0"/>
              <a:t>Zum Hinzufügen eines Fotos klicken</a:t>
            </a: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94253B29-520A-4014-A821-4F52F57C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de-DE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46B60DEE-1456-46C0-A3E5-4CAF3E12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fld id="{2722F022-211C-4882-844C-086FEA6806AA}" type="slidenum">
              <a:rPr lang="de-DE" noProof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 rtl="0">
                <a:defRPr/>
              </a:pPr>
              <a:t>‹#›</a:t>
            </a:fld>
            <a:endParaRPr lang="de-DE" noProof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solidFill>
            <a:srgbClr val="2E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 rtlCol="0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Text hinzuzufügen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de-DE" noProof="0"/>
              <a:t>Titel der Präsentation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de-DE" noProof="0"/>
              <a:t>Klicken, um Inhalt hinzuzufügen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DB48D9BB-04DF-4542-8DF6-C4C78753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de-DE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Foliennummernplatzhalter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de-DE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de-DE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solidFill>
            <a:srgbClr val="2E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 rtlCol="0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Text hinzuzufügen</a:t>
            </a: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de-DE" noProof="0"/>
              <a:t>Titel der Präsentation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de-DE" noProof="0"/>
              <a:t>Klicken, um Inhalt hinzuzufügen</a:t>
            </a: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C99D2EA6-8453-4240-88D1-460E269D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de-DE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de-DE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de-DE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Bildplatzhalt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Zum Hinzufügen eines Fotos klicken</a:t>
            </a: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 rtlCol="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 rtl="0"/>
            <a:r>
              <a:rPr lang="de-DE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Mastertitelformat bearbeiten</a:t>
            </a:r>
          </a:p>
        </p:txBody>
      </p:sp>
      <p:sp>
        <p:nvSpPr>
          <p:cNvPr id="18" name="Untertitel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rtlCol="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algn="r" rtl="0"/>
            <a:r>
              <a:rPr lang="de-DE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Master-Untertitelformat bearbeiten</a:t>
            </a:r>
          </a:p>
        </p:txBody>
      </p:sp>
      <p:sp>
        <p:nvSpPr>
          <p:cNvPr id="19" name="Fußzeilenplatzhalter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de-DE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Titel der Präsentation</a:t>
            </a:r>
          </a:p>
        </p:txBody>
      </p:sp>
      <p:sp>
        <p:nvSpPr>
          <p:cNvPr id="20" name="Datumsplatzhalter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r>
              <a:rPr lang="de-DE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21" name="Foliennummernplatzhalter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>
              <a:defRPr/>
            </a:pPr>
            <a:fld id="{CD6D940D-6D44-4DF9-9322-B4B11F7EDCD0}" type="slidenum">
              <a:rPr lang="de-DE" noProof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 rtl="0">
                <a:defRPr/>
              </a:pPr>
              <a:t>‹#›</a:t>
            </a:fld>
            <a:endParaRPr lang="de-DE" noProof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solidFill>
            <a:srgbClr val="2E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rtlCol="0"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 durch Klicken hinzufügen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de-DE" noProof="0"/>
              <a:t>Klicken, um Inhalt hinzuzufügen</a:t>
            </a:r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>
                <a:solidFill>
                  <a:prstClr val="black"/>
                </a:solidFill>
              </a:rPr>
              <a:t>Titel der Präsentation</a:t>
            </a:r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de-DE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de-DE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de-DE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itach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solidFill>
            <a:srgbClr val="2E8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rtlCol="0"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 durch Klicken hinzufügen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de-DE" noProof="0"/>
              <a:t>Klicken, um Inhalt hinzuzufügen</a:t>
            </a:r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>
                <a:solidFill>
                  <a:prstClr val="black"/>
                </a:solidFill>
              </a:rPr>
              <a:t>Titel der Präsentation</a:t>
            </a:r>
          </a:p>
        </p:txBody>
      </p:sp>
      <p:sp>
        <p:nvSpPr>
          <p:cNvPr id="5" name="Datumsplatzhalter 3">
            <a:extLst>
              <a:ext uri="{FF2B5EF4-FFF2-40B4-BE49-F238E27FC236}">
                <a16:creationId xmlns:a16="http://schemas.microsoft.com/office/drawing/2014/main" id="{520CC547-8B7E-4C4B-9B2A-04BD498A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>
            <a:lvl1pPr>
              <a:defRPr/>
            </a:lvl1pPr>
          </a:lstStyle>
          <a:p>
            <a:pPr rtl="0">
              <a:defRPr/>
            </a:pPr>
            <a:r>
              <a:rPr lang="de-DE" noProof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de-DE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de-DE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AEE1FFB-7673-4E75-9B5C-5572E2B06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sz="1050" noProof="0"/>
              <a:t>Titel der Präsentation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rtl="0"/>
            <a:fld id="{0D4885A8-DDA8-4FCF-AB25-DA8F78EC7557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microsoft.com/office/2007/relationships/diagramDrawing" Target="../diagrams/drawing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diagramColors" Target="../diagrams/colors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.xml"/><Relationship Id="rId11" Type="http://schemas.openxmlformats.org/officeDocument/2006/relationships/diagramQuickStyle" Target="../diagrams/quickStyle3.xml"/><Relationship Id="rId5" Type="http://schemas.openxmlformats.org/officeDocument/2006/relationships/diagramQuickStyle" Target="../diagrams/quickStyle2.xml"/><Relationship Id="rId10" Type="http://schemas.openxmlformats.org/officeDocument/2006/relationships/diagramLayout" Target="../diagrams/layout3.xml"/><Relationship Id="rId4" Type="http://schemas.openxmlformats.org/officeDocument/2006/relationships/diagramLayout" Target="../diagrams/layout2.xml"/><Relationship Id="rId9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5272D93-6802-9144-BCC0-F864CE8DB3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6268"/>
          <a:stretch/>
        </p:blipFill>
        <p:spPr bwMode="auto">
          <a:xfrm>
            <a:off x="-45600" y="0"/>
            <a:ext cx="12237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218FDA8-D70F-42EC-A6BA-761C0C91A3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70"/>
          <a:stretch/>
        </p:blipFill>
        <p:spPr bwMode="auto">
          <a:xfrm>
            <a:off x="-45600" y="0"/>
            <a:ext cx="81305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EFC4ECF-40BC-3D47-8F2D-BAB0176684E4}"/>
              </a:ext>
            </a:extLst>
          </p:cNvPr>
          <p:cNvSpPr/>
          <p:nvPr/>
        </p:nvSpPr>
        <p:spPr>
          <a:xfrm>
            <a:off x="-45600" y="1"/>
            <a:ext cx="12237600" cy="6857999"/>
          </a:xfrm>
          <a:prstGeom prst="rect">
            <a:avLst/>
          </a:prstGeom>
          <a:gradFill flip="none" rotWithShape="1">
            <a:gsLst>
              <a:gs pos="0">
                <a:srgbClr val="FBD31E">
                  <a:alpha val="1000"/>
                </a:srgbClr>
              </a:gs>
              <a:gs pos="100000">
                <a:srgbClr val="E69130">
                  <a:alpha val="80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3" name="Titel 6">
            <a:extLst>
              <a:ext uri="{FF2B5EF4-FFF2-40B4-BE49-F238E27FC236}">
                <a16:creationId xmlns:a16="http://schemas.microsoft.com/office/drawing/2014/main" id="{4E798F01-A1CE-47C2-82D2-E5168220D267}"/>
              </a:ext>
            </a:extLst>
          </p:cNvPr>
          <p:cNvSpPr txBox="1">
            <a:spLocks/>
          </p:cNvSpPr>
          <p:nvPr/>
        </p:nvSpPr>
        <p:spPr>
          <a:xfrm>
            <a:off x="564320" y="1413923"/>
            <a:ext cx="5239433" cy="1698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5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de-DE" sz="6000" dirty="0" err="1"/>
              <a:t>SeemsPhishy</a:t>
            </a:r>
            <a:endParaRPr lang="de-DE" sz="6000" dirty="0"/>
          </a:p>
        </p:txBody>
      </p:sp>
      <p:sp>
        <p:nvSpPr>
          <p:cNvPr id="14" name="Untertitel 7">
            <a:extLst>
              <a:ext uri="{FF2B5EF4-FFF2-40B4-BE49-F238E27FC236}">
                <a16:creationId xmlns:a16="http://schemas.microsoft.com/office/drawing/2014/main" id="{ACE8C6C7-7F0E-4A3A-88F6-22D193E04245}"/>
              </a:ext>
            </a:extLst>
          </p:cNvPr>
          <p:cNvSpPr txBox="1">
            <a:spLocks/>
          </p:cNvSpPr>
          <p:nvPr/>
        </p:nvSpPr>
        <p:spPr>
          <a:xfrm>
            <a:off x="429518" y="5899554"/>
            <a:ext cx="9210675" cy="6525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 spc="-2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de-DE" sz="1600" dirty="0"/>
              <a:t>L. Benner, F. </a:t>
            </a:r>
            <a:r>
              <a:rPr lang="de-DE" sz="1600" dirty="0" err="1"/>
              <a:t>Creutz</a:t>
            </a:r>
            <a:r>
              <a:rPr lang="de-DE" sz="1600" dirty="0"/>
              <a:t>, M. </a:t>
            </a:r>
            <a:r>
              <a:rPr lang="de-DE" sz="1600" dirty="0" err="1"/>
              <a:t>Kiskemper</a:t>
            </a:r>
            <a:r>
              <a:rPr lang="de-DE" sz="1600" dirty="0"/>
              <a:t>, A. </a:t>
            </a:r>
            <a:r>
              <a:rPr lang="de-DE" sz="1600" dirty="0" err="1"/>
              <a:t>Madhour</a:t>
            </a:r>
            <a:r>
              <a:rPr lang="de-DE" sz="1600" dirty="0"/>
              <a:t>,  M. </a:t>
            </a:r>
            <a:r>
              <a:rPr lang="de-DE" sz="1600" dirty="0" err="1"/>
              <a:t>Vielmeyer</a:t>
            </a:r>
            <a:r>
              <a:rPr lang="de-DE" sz="1600" dirty="0"/>
              <a:t>, O. Wieder 	26.01.2022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56D8D7F-E094-4A73-A66F-A9936688A0D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 flipH="1">
            <a:off x="6851699" y="973080"/>
            <a:ext cx="4292355" cy="427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18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10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b="0" dirty="0"/>
              <a:t>4.1 Data Extraction</a:t>
            </a:r>
          </a:p>
          <a:p>
            <a:r>
              <a:rPr lang="de-DE" sz="2000" dirty="0">
                <a:solidFill>
                  <a:srgbClr val="FCD731"/>
                </a:solidFill>
              </a:rPr>
              <a:t>4.2 Keywords</a:t>
            </a:r>
          </a:p>
          <a:p>
            <a:r>
              <a:rPr lang="de-DE" sz="2000" b="0" dirty="0"/>
              <a:t>4.3 Text Generation</a:t>
            </a:r>
          </a:p>
          <a:p>
            <a:r>
              <a:rPr lang="de-DE" sz="2000" b="0" dirty="0"/>
              <a:t>4.4 Datenbank</a:t>
            </a:r>
          </a:p>
          <a:p>
            <a:r>
              <a:rPr lang="de-DE" sz="2000" b="0" dirty="0"/>
              <a:t>4.5 GUI</a:t>
            </a:r>
          </a:p>
          <a:p>
            <a:r>
              <a:rPr lang="de-DE" sz="1800" dirty="0"/>
              <a:t>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16AFB14-9039-413B-AD2F-25493749B3A8}"/>
              </a:ext>
            </a:extLst>
          </p:cNvPr>
          <p:cNvSpPr txBox="1"/>
          <p:nvPr/>
        </p:nvSpPr>
        <p:spPr>
          <a:xfrm>
            <a:off x="3828976" y="1624360"/>
            <a:ext cx="76759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Keywords von </a:t>
            </a:r>
            <a:r>
              <a:rPr lang="de-DE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de-DE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klearn</a:t>
            </a:r>
            <a:r>
              <a:rPr lang="de-DE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['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product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apple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inc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customer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device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establish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computer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provide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company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cellphone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television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order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executive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creation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quality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transition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range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assurance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retail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seek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chain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summary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wearable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well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', '</a:t>
            </a:r>
            <a:r>
              <a:rPr lang="de-DE" sz="20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wide</a:t>
            </a:r>
            <a:r>
              <a:rPr lang="de-D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‘]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Geringerer Aufwand (</a:t>
            </a:r>
            <a:r>
              <a:rPr lang="de-DE" sz="2000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spacy</a:t>
            </a:r>
            <a:r>
              <a:rPr lang="de-DE" sz="20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ca. 300 Zeilen)</a:t>
            </a:r>
            <a:endParaRPr lang="de-DE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14" name="Diagramm 13">
            <a:extLst>
              <a:ext uri="{FF2B5EF4-FFF2-40B4-BE49-F238E27FC236}">
                <a16:creationId xmlns:a16="http://schemas.microsoft.com/office/drawing/2014/main" id="{B17479AD-8A35-4E39-BF2C-FCCE5DD1C6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884203"/>
              </p:ext>
            </p:extLst>
          </p:nvPr>
        </p:nvGraphicFramePr>
        <p:xfrm>
          <a:off x="388335" y="1332854"/>
          <a:ext cx="3122031" cy="18852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38A8FF28-F0D6-4956-932B-E8F700595C15}"/>
              </a:ext>
            </a:extLst>
          </p:cNvPr>
          <p:cNvSpPr txBox="1"/>
          <p:nvPr/>
        </p:nvSpPr>
        <p:spPr>
          <a:xfrm>
            <a:off x="286187" y="1439694"/>
            <a:ext cx="1433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NLU</a:t>
            </a:r>
          </a:p>
        </p:txBody>
      </p:sp>
    </p:spTree>
    <p:extLst>
      <p:ext uri="{BB962C8B-B14F-4D97-AF65-F5344CB8AC3E}">
        <p14:creationId xmlns:p14="http://schemas.microsoft.com/office/powerpoint/2010/main" val="1445577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11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b="0" dirty="0"/>
              <a:t>4.1 Data Extraction</a:t>
            </a:r>
          </a:p>
          <a:p>
            <a:r>
              <a:rPr lang="de-DE" sz="2000" dirty="0">
                <a:solidFill>
                  <a:srgbClr val="FCD731"/>
                </a:solidFill>
              </a:rPr>
              <a:t>4.2 Keywords</a:t>
            </a:r>
          </a:p>
          <a:p>
            <a:r>
              <a:rPr lang="de-DE" sz="2000" b="0" dirty="0"/>
              <a:t>4.3 Text Generation</a:t>
            </a:r>
          </a:p>
          <a:p>
            <a:r>
              <a:rPr lang="de-DE" sz="2000" b="0" dirty="0"/>
              <a:t>4.4 Datenbank</a:t>
            </a:r>
          </a:p>
          <a:p>
            <a:r>
              <a:rPr lang="de-DE" sz="2000" b="0" dirty="0"/>
              <a:t>4.5 GUI</a:t>
            </a:r>
          </a:p>
          <a:p>
            <a:r>
              <a:rPr lang="de-DE" sz="1800" dirty="0"/>
              <a:t>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16AFB14-9039-413B-AD2F-25493749B3A8}"/>
              </a:ext>
            </a:extLst>
          </p:cNvPr>
          <p:cNvSpPr txBox="1"/>
          <p:nvPr/>
        </p:nvSpPr>
        <p:spPr>
          <a:xfrm>
            <a:off x="3828976" y="1623090"/>
            <a:ext cx="55775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Keine Empfehlung!</a:t>
            </a:r>
            <a:endParaRPr lang="de-DE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Learnings</a:t>
            </a: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Für den </a:t>
            </a:r>
            <a:r>
              <a:rPr lang="de-DE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se-</a:t>
            </a:r>
            <a:r>
              <a:rPr lang="de-DE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case</a:t>
            </a: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schwierig einsetzbar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Yake</a:t>
            </a:r>
            <a:r>
              <a:rPr lang="de-DE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erkennt bereits viele wichtige </a:t>
            </a:r>
            <a:r>
              <a:rPr lang="de-DE" sz="2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Entities</a:t>
            </a:r>
            <a:endParaRPr lang="de-DE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14" name="Diagramm 13">
            <a:extLst>
              <a:ext uri="{FF2B5EF4-FFF2-40B4-BE49-F238E27FC236}">
                <a16:creationId xmlns:a16="http://schemas.microsoft.com/office/drawing/2014/main" id="{B17479AD-8A35-4E39-BF2C-FCCE5DD1C630}"/>
              </a:ext>
            </a:extLst>
          </p:cNvPr>
          <p:cNvGraphicFramePr/>
          <p:nvPr/>
        </p:nvGraphicFramePr>
        <p:xfrm>
          <a:off x="388335" y="1332854"/>
          <a:ext cx="3122031" cy="18852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38A8FF28-F0D6-4956-932B-E8F700595C15}"/>
              </a:ext>
            </a:extLst>
          </p:cNvPr>
          <p:cNvSpPr txBox="1"/>
          <p:nvPr/>
        </p:nvSpPr>
        <p:spPr>
          <a:xfrm>
            <a:off x="286187" y="1439694"/>
            <a:ext cx="1433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NLU</a:t>
            </a:r>
          </a:p>
        </p:txBody>
      </p:sp>
    </p:spTree>
    <p:extLst>
      <p:ext uri="{BB962C8B-B14F-4D97-AF65-F5344CB8AC3E}">
        <p14:creationId xmlns:p14="http://schemas.microsoft.com/office/powerpoint/2010/main" val="4281376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12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b="0" dirty="0"/>
              <a:t>4.1 Data Extraction</a:t>
            </a:r>
          </a:p>
          <a:p>
            <a:r>
              <a:rPr lang="de-DE" sz="2000" b="0" dirty="0"/>
              <a:t>4.2 Keywords</a:t>
            </a:r>
          </a:p>
          <a:p>
            <a:r>
              <a:rPr lang="de-DE" sz="2000" dirty="0">
                <a:solidFill>
                  <a:srgbClr val="FCD731"/>
                </a:solidFill>
              </a:rPr>
              <a:t>4.3 Text Generation</a:t>
            </a:r>
          </a:p>
          <a:p>
            <a:r>
              <a:rPr lang="de-DE" sz="2000" b="0" dirty="0"/>
              <a:t>4.4 Datenbank</a:t>
            </a:r>
          </a:p>
          <a:p>
            <a:r>
              <a:rPr lang="de-DE" sz="2000" b="0" dirty="0"/>
              <a:t>4.5 GUI</a:t>
            </a:r>
          </a:p>
          <a:p>
            <a:r>
              <a:rPr lang="de-DE" sz="18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D0E4BA-23F2-9143-BD3B-37459E95439A}"/>
              </a:ext>
            </a:extLst>
          </p:cNvPr>
          <p:cNvSpPr txBox="1"/>
          <p:nvPr/>
        </p:nvSpPr>
        <p:spPr>
          <a:xfrm>
            <a:off x="804672" y="1591056"/>
            <a:ext cx="62087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000" dirty="0"/>
              <a:t>Ziel: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Automatisch generierte Phishing-email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Angepasst an Zielperson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I</a:t>
            </a:r>
            <a:r>
              <a:rPr lang="en-DE" sz="2000" dirty="0"/>
              <a:t>nteressanter und (halbwegs) realistischer Text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call-to-action</a:t>
            </a:r>
          </a:p>
          <a:p>
            <a:r>
              <a:rPr lang="en-DE" sz="2000" b="1" dirty="0"/>
              <a:t>→ Newsletter nach dem Quora Format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877F21-C2E5-944C-A321-A55C8D67C45D}"/>
              </a:ext>
            </a:extLst>
          </p:cNvPr>
          <p:cNvSpPr txBox="1"/>
          <p:nvPr/>
        </p:nvSpPr>
        <p:spPr>
          <a:xfrm>
            <a:off x="804672" y="3635729"/>
            <a:ext cx="99029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000" dirty="0"/>
              <a:t>Format:</a:t>
            </a:r>
          </a:p>
          <a:p>
            <a:pPr marL="457200" indent="-457200">
              <a:buAutoNum type="arabicPeriod"/>
            </a:pPr>
            <a:r>
              <a:rPr lang="en-DE" sz="2000" dirty="0"/>
              <a:t>Frage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DE" sz="2000" dirty="0"/>
              <a:t>Generische Frage, </a:t>
            </a:r>
            <a:r>
              <a:rPr lang="en-GB" sz="2000" dirty="0" err="1"/>
              <a:t>erzeugt</a:t>
            </a:r>
            <a:r>
              <a:rPr lang="en-GB" sz="2000" dirty="0"/>
              <a:t> </a:t>
            </a:r>
            <a:r>
              <a:rPr lang="en-GB" sz="2000" b="1" dirty="0" err="1"/>
              <a:t>Aufmerksamkeit</a:t>
            </a:r>
            <a:endParaRPr lang="en-DE" sz="2000" b="1" dirty="0"/>
          </a:p>
          <a:p>
            <a:pPr marL="457200" indent="-457200">
              <a:buAutoNum type="arabicPeriod"/>
            </a:pPr>
            <a:r>
              <a:rPr lang="en-DE" sz="2000" dirty="0"/>
              <a:t>Author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DE" sz="2000" dirty="0"/>
              <a:t>Vertrauenserweckendes Bild, sowie Erfahrung</a:t>
            </a:r>
          </a:p>
          <a:p>
            <a:pPr marL="457200" indent="-457200">
              <a:buAutoNum type="arabicPeriod"/>
            </a:pPr>
            <a:r>
              <a:rPr lang="en-DE" sz="2000" dirty="0"/>
              <a:t>Antwort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DE" sz="2000" dirty="0"/>
              <a:t>Storytelling, </a:t>
            </a:r>
            <a:r>
              <a:rPr lang="en-GB" sz="2000" b="1" dirty="0" err="1"/>
              <a:t>weckt</a:t>
            </a:r>
            <a:r>
              <a:rPr lang="en-GB" sz="2000" dirty="0"/>
              <a:t> </a:t>
            </a:r>
            <a:r>
              <a:rPr lang="en-GB" sz="2000" b="1" dirty="0"/>
              <a:t>Interesse</a:t>
            </a:r>
            <a:r>
              <a:rPr lang="en-GB" sz="2000" dirty="0"/>
              <a:t> des </a:t>
            </a:r>
            <a:r>
              <a:rPr lang="en-GB" sz="2000" dirty="0" err="1"/>
              <a:t>Lesers</a:t>
            </a:r>
            <a:endParaRPr lang="en-GB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b="1" dirty="0"/>
              <a:t>Call-to-action</a:t>
            </a:r>
            <a:r>
              <a:rPr lang="en-GB" sz="2000" dirty="0"/>
              <a:t> in Form von “Read More”</a:t>
            </a:r>
            <a:endParaRPr lang="en-DE" sz="20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F32325E8-4C99-0544-BE26-6E3A75943A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289"/>
          <a:stretch/>
        </p:blipFill>
        <p:spPr bwMode="auto">
          <a:xfrm>
            <a:off x="7196709" y="1380160"/>
            <a:ext cx="3986022" cy="390496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3189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13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b="0" dirty="0"/>
              <a:t>4.1 Data Extraction</a:t>
            </a:r>
          </a:p>
          <a:p>
            <a:r>
              <a:rPr lang="de-DE" sz="2000" b="0" dirty="0"/>
              <a:t>4.2 Keywords</a:t>
            </a:r>
          </a:p>
          <a:p>
            <a:r>
              <a:rPr lang="de-DE" sz="2000" dirty="0">
                <a:solidFill>
                  <a:srgbClr val="FCD731"/>
                </a:solidFill>
              </a:rPr>
              <a:t>4.3 Text Generation</a:t>
            </a:r>
          </a:p>
          <a:p>
            <a:r>
              <a:rPr lang="de-DE" sz="2000" b="0" dirty="0"/>
              <a:t>4.4 Datenbank</a:t>
            </a:r>
          </a:p>
          <a:p>
            <a:r>
              <a:rPr lang="de-DE" sz="2000" b="0" dirty="0"/>
              <a:t>4.5 GUI</a:t>
            </a:r>
          </a:p>
          <a:p>
            <a:r>
              <a:rPr lang="de-DE" sz="18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D0E4BA-23F2-9143-BD3B-37459E95439A}"/>
              </a:ext>
            </a:extLst>
          </p:cNvPr>
          <p:cNvSpPr txBox="1"/>
          <p:nvPr/>
        </p:nvSpPr>
        <p:spPr>
          <a:xfrm>
            <a:off x="804672" y="1591056"/>
            <a:ext cx="990295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000" b="1" dirty="0"/>
              <a:t>Challenges:</a:t>
            </a:r>
          </a:p>
          <a:p>
            <a:endParaRPr lang="en-DE" sz="2000" b="1" dirty="0"/>
          </a:p>
          <a:p>
            <a:pPr marL="457200" indent="-457200">
              <a:buFontTx/>
              <a:buAutoNum type="arabicPeriod"/>
            </a:pPr>
            <a:r>
              <a:rPr lang="en-DE" sz="2000" dirty="0"/>
              <a:t>Frage und dazugehörige Antwort generieren</a:t>
            </a:r>
          </a:p>
          <a:p>
            <a:pPr marL="800100" lvl="1" indent="-342900">
              <a:buFont typeface="System Font Regular"/>
              <a:buChar char="→"/>
            </a:pPr>
            <a:r>
              <a:rPr lang="en-DE" sz="2000" dirty="0">
                <a:solidFill>
                  <a:srgbClr val="FF0000"/>
                </a:solidFill>
              </a:rPr>
              <a:t>Fragenmodell → Input für Antwortenmodell?</a:t>
            </a:r>
          </a:p>
          <a:p>
            <a:pPr lvl="1"/>
            <a:endParaRPr lang="en-DE" sz="2000" dirty="0"/>
          </a:p>
          <a:p>
            <a:pPr marL="457200" indent="-457200">
              <a:buAutoNum type="arabicPeriod"/>
            </a:pPr>
            <a:r>
              <a:rPr lang="en-DE" sz="2000" dirty="0"/>
              <a:t>Text generieren unter vorbedingung (Conditional generation)</a:t>
            </a:r>
          </a:p>
          <a:p>
            <a:pPr marL="800100" lvl="1" indent="-342900">
              <a:buFont typeface="System Font Regular"/>
              <a:buChar char="→"/>
            </a:pPr>
            <a:r>
              <a:rPr lang="en-DE" sz="2000" dirty="0">
                <a:solidFill>
                  <a:srgbClr val="00B050"/>
                </a:solidFill>
              </a:rPr>
              <a:t>GPT-2 auf use-case anpassen (</a:t>
            </a:r>
            <a:r>
              <a:rPr lang="en-DE" sz="2000" b="1" dirty="0">
                <a:solidFill>
                  <a:srgbClr val="00B050"/>
                </a:solidFill>
              </a:rPr>
              <a:t>finetuning</a:t>
            </a:r>
            <a:r>
              <a:rPr lang="en-DE" sz="2000" dirty="0">
                <a:solidFill>
                  <a:srgbClr val="00B050"/>
                </a:solidFill>
              </a:rPr>
              <a:t>)</a:t>
            </a:r>
          </a:p>
          <a:p>
            <a:pPr lvl="1"/>
            <a:endParaRPr lang="en-DE" sz="2000" dirty="0"/>
          </a:p>
          <a:p>
            <a:pPr marL="457200" indent="-457200">
              <a:buAutoNum type="arabicPeriod"/>
            </a:pPr>
            <a:r>
              <a:rPr lang="en-DE" sz="2000" dirty="0"/>
              <a:t>Kein geeigneter Quora-Datensatz</a:t>
            </a:r>
          </a:p>
          <a:p>
            <a:pPr marL="800100" lvl="1" indent="-342900">
              <a:buFont typeface="System Font Regular"/>
              <a:buChar char="→"/>
            </a:pPr>
            <a:r>
              <a:rPr lang="en-DE" sz="2000" b="1" dirty="0">
                <a:solidFill>
                  <a:srgbClr val="00B050"/>
                </a:solidFill>
              </a:rPr>
              <a:t>Explain it like I’m 5 </a:t>
            </a:r>
            <a:r>
              <a:rPr lang="en-DE" sz="2000" dirty="0">
                <a:solidFill>
                  <a:srgbClr val="00B050"/>
                </a:solidFill>
              </a:rPr>
              <a:t>(ELI5) Datensatz</a:t>
            </a:r>
          </a:p>
        </p:txBody>
      </p:sp>
    </p:spTree>
    <p:extLst>
      <p:ext uri="{BB962C8B-B14F-4D97-AF65-F5344CB8AC3E}">
        <p14:creationId xmlns:p14="http://schemas.microsoft.com/office/powerpoint/2010/main" val="974983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D28C8DC-4E9A-4B44-BB08-D7BB7CF5EA54}"/>
              </a:ext>
            </a:extLst>
          </p:cNvPr>
          <p:cNvSpPr/>
          <p:nvPr/>
        </p:nvSpPr>
        <p:spPr>
          <a:xfrm>
            <a:off x="894080" y="5039360"/>
            <a:ext cx="975360" cy="335280"/>
          </a:xfrm>
          <a:prstGeom prst="roundRect">
            <a:avLst/>
          </a:prstGeom>
          <a:solidFill>
            <a:srgbClr val="2E8FB7">
              <a:alpha val="50000"/>
            </a:srgbClr>
          </a:solidFill>
          <a:ln>
            <a:solidFill>
              <a:srgbClr val="2E8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8C996B3-B619-0947-BDE0-A7572BB482C1}"/>
              </a:ext>
            </a:extLst>
          </p:cNvPr>
          <p:cNvSpPr/>
          <p:nvPr/>
        </p:nvSpPr>
        <p:spPr>
          <a:xfrm>
            <a:off x="1889760" y="5039360"/>
            <a:ext cx="863600" cy="335280"/>
          </a:xfrm>
          <a:prstGeom prst="roundRect">
            <a:avLst/>
          </a:prstGeom>
          <a:solidFill>
            <a:srgbClr val="2E8FB7">
              <a:alpha val="50000"/>
            </a:srgbClr>
          </a:solidFill>
          <a:ln>
            <a:solidFill>
              <a:srgbClr val="2E8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9756DA7-6258-AB40-B370-864EA241206D}"/>
              </a:ext>
            </a:extLst>
          </p:cNvPr>
          <p:cNvSpPr/>
          <p:nvPr/>
        </p:nvSpPr>
        <p:spPr>
          <a:xfrm>
            <a:off x="6441440" y="5029200"/>
            <a:ext cx="863600" cy="335280"/>
          </a:xfrm>
          <a:prstGeom prst="roundRect">
            <a:avLst/>
          </a:prstGeom>
          <a:solidFill>
            <a:srgbClr val="2E8FB7">
              <a:alpha val="50000"/>
            </a:srgbClr>
          </a:solidFill>
          <a:ln>
            <a:solidFill>
              <a:srgbClr val="2E8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83CE49F-09BA-D541-8ADF-47C47BF25A5E}"/>
              </a:ext>
            </a:extLst>
          </p:cNvPr>
          <p:cNvSpPr/>
          <p:nvPr/>
        </p:nvSpPr>
        <p:spPr>
          <a:xfrm>
            <a:off x="3769360" y="5354320"/>
            <a:ext cx="975360" cy="335280"/>
          </a:xfrm>
          <a:prstGeom prst="roundRect">
            <a:avLst/>
          </a:prstGeom>
          <a:solidFill>
            <a:srgbClr val="2E8FB7">
              <a:alpha val="50000"/>
            </a:srgbClr>
          </a:solidFill>
          <a:ln>
            <a:solidFill>
              <a:srgbClr val="2E8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14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b="0" dirty="0"/>
              <a:t>4.1 Data Extraction</a:t>
            </a:r>
          </a:p>
          <a:p>
            <a:r>
              <a:rPr lang="de-DE" sz="2000" b="0" dirty="0"/>
              <a:t>4.2 Keywords</a:t>
            </a:r>
          </a:p>
          <a:p>
            <a:r>
              <a:rPr lang="de-DE" sz="2000" dirty="0">
                <a:solidFill>
                  <a:srgbClr val="FCD731"/>
                </a:solidFill>
              </a:rPr>
              <a:t>4.3 Text Generation</a:t>
            </a:r>
          </a:p>
          <a:p>
            <a:r>
              <a:rPr lang="de-DE" sz="2000" b="0" dirty="0"/>
              <a:t>4.4 Datenbank</a:t>
            </a:r>
          </a:p>
          <a:p>
            <a:r>
              <a:rPr lang="de-DE" sz="2000" b="0" dirty="0"/>
              <a:t>4.5 GUI</a:t>
            </a:r>
          </a:p>
          <a:p>
            <a:r>
              <a:rPr lang="de-DE" sz="18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D0E4BA-23F2-9143-BD3B-37459E95439A}"/>
              </a:ext>
            </a:extLst>
          </p:cNvPr>
          <p:cNvSpPr txBox="1"/>
          <p:nvPr/>
        </p:nvSpPr>
        <p:spPr>
          <a:xfrm>
            <a:off x="804672" y="1591056"/>
            <a:ext cx="990295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2000" b="1" dirty="0"/>
              <a:t>Question: </a:t>
            </a:r>
            <a:r>
              <a:rPr lang="en-GB" dirty="0"/>
              <a:t>Why do TV shows hide logos ?</a:t>
            </a:r>
          </a:p>
          <a:p>
            <a:endParaRPr lang="en-GB" sz="2000" dirty="0"/>
          </a:p>
          <a:p>
            <a:r>
              <a:rPr lang="en-GB" sz="2000" b="1" dirty="0"/>
              <a:t>ELI5 Answer: </a:t>
            </a:r>
            <a:r>
              <a:rPr lang="en-GB" dirty="0"/>
              <a:t>nothing is free. In most cases, it is a prop for the show, but because apple did NOT pay them for the</a:t>
            </a:r>
            <a:r>
              <a:rPr lang="en-GB" sz="2000" dirty="0"/>
              <a:t> [</a:t>
            </a:r>
            <a:r>
              <a:rPr lang="en-GB" dirty="0"/>
              <a:t>product placement](URL0), the show isn’t going to give it away. In other cases, apple may not want their brand used in association</a:t>
            </a:r>
            <a:r>
              <a:rPr lang="en-GB" sz="2000" dirty="0"/>
              <a:t> </a:t>
            </a:r>
            <a:r>
              <a:rPr lang="en-GB" dirty="0"/>
              <a:t>with that media.</a:t>
            </a:r>
          </a:p>
          <a:p>
            <a:endParaRPr lang="en-GB" sz="2000" dirty="0"/>
          </a:p>
          <a:p>
            <a:r>
              <a:rPr lang="en-GB" sz="2000" b="1" dirty="0"/>
              <a:t>Full Text Keywords: </a:t>
            </a:r>
            <a:r>
              <a:rPr lang="en-GB" sz="2000" dirty="0"/>
              <a:t>Why do TV </a:t>
            </a:r>
            <a:r>
              <a:rPr lang="en-GB" sz="2000" b="1" dirty="0">
                <a:highlight>
                  <a:srgbClr val="FBD31E"/>
                </a:highlight>
              </a:rPr>
              <a:t>shows</a:t>
            </a:r>
            <a:r>
              <a:rPr lang="en-GB" sz="2000" dirty="0"/>
              <a:t> hide </a:t>
            </a:r>
            <a:r>
              <a:rPr lang="en-GB" sz="2000" b="1" dirty="0">
                <a:highlight>
                  <a:srgbClr val="FBD31E"/>
                </a:highlight>
              </a:rPr>
              <a:t>logos</a:t>
            </a:r>
            <a:r>
              <a:rPr lang="en-GB" sz="2000" dirty="0"/>
              <a:t> ?: nothing is free. In most cases, it is a prop for the show, but because apple did not pay them for the</a:t>
            </a:r>
            <a:r>
              <a:rPr lang="en-GB" sz="2400" dirty="0"/>
              <a:t> </a:t>
            </a:r>
            <a:r>
              <a:rPr lang="en-GB" sz="2000" b="1" dirty="0">
                <a:highlight>
                  <a:srgbClr val="FBD31E"/>
                </a:highlight>
              </a:rPr>
              <a:t>product placement</a:t>
            </a:r>
            <a:r>
              <a:rPr lang="en-GB" sz="2000" dirty="0"/>
              <a:t>, the show …</a:t>
            </a:r>
          </a:p>
          <a:p>
            <a:endParaRPr lang="en-GB" sz="2000" dirty="0"/>
          </a:p>
          <a:p>
            <a:r>
              <a:rPr lang="en-DE" sz="2000" b="1" dirty="0"/>
              <a:t>Training input:</a:t>
            </a:r>
          </a:p>
          <a:p>
            <a:r>
              <a:rPr lang="en-GB" sz="2000" dirty="0"/>
              <a:t>&lt;|BOS|&gt;&lt;|SEP|&gt;</a:t>
            </a:r>
            <a:r>
              <a:rPr lang="en-GB" sz="2000" i="1" dirty="0" err="1"/>
              <a:t>shows,logos,product</a:t>
            </a:r>
            <a:r>
              <a:rPr lang="en-GB" sz="2000" i="1" dirty="0"/>
              <a:t> placement</a:t>
            </a:r>
            <a:r>
              <a:rPr lang="en-GB" sz="2000" dirty="0"/>
              <a:t>&lt;|SEP|&gt; Why do TV shows hide logos ?: nothing is free…&lt;|EOS|&gt;</a:t>
            </a:r>
          </a:p>
          <a:p>
            <a:endParaRPr lang="en-GB" sz="2000" dirty="0"/>
          </a:p>
          <a:p>
            <a:r>
              <a:rPr lang="en-GB" sz="2800" b="1" dirty="0"/>
              <a:t>→ </a:t>
            </a:r>
            <a:r>
              <a:rPr lang="en-GB" sz="2000" b="1" dirty="0" err="1"/>
              <a:t>Huggingface</a:t>
            </a:r>
            <a:r>
              <a:rPr lang="en-GB" sz="2000" b="1" dirty="0"/>
              <a:t> Trainer Library</a:t>
            </a:r>
          </a:p>
        </p:txBody>
      </p:sp>
    </p:spTree>
    <p:extLst>
      <p:ext uri="{BB962C8B-B14F-4D97-AF65-F5344CB8AC3E}">
        <p14:creationId xmlns:p14="http://schemas.microsoft.com/office/powerpoint/2010/main" val="2888553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15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b="0" dirty="0"/>
              <a:t>4.1 Data Extraction</a:t>
            </a:r>
          </a:p>
          <a:p>
            <a:r>
              <a:rPr lang="de-DE" sz="2000" b="0" dirty="0"/>
              <a:t>4.2 Keywords</a:t>
            </a:r>
          </a:p>
          <a:p>
            <a:r>
              <a:rPr lang="de-DE" sz="2000" dirty="0">
                <a:solidFill>
                  <a:srgbClr val="FCD731"/>
                </a:solidFill>
              </a:rPr>
              <a:t>4.3 Text Generation</a:t>
            </a:r>
          </a:p>
          <a:p>
            <a:r>
              <a:rPr lang="de-DE" sz="2000" b="0" dirty="0"/>
              <a:t>4.4 Datenbank</a:t>
            </a:r>
          </a:p>
          <a:p>
            <a:r>
              <a:rPr lang="de-DE" sz="2000" b="0" dirty="0"/>
              <a:t>4.5 GUI</a:t>
            </a:r>
          </a:p>
          <a:p>
            <a:r>
              <a:rPr lang="de-DE" sz="1800" dirty="0"/>
              <a:t> 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C9D739B-7D09-894F-A2A2-0436BD90A4C5}"/>
              </a:ext>
            </a:extLst>
          </p:cNvPr>
          <p:cNvSpPr/>
          <p:nvPr/>
        </p:nvSpPr>
        <p:spPr>
          <a:xfrm rot="1307877">
            <a:off x="8977659" y="1463741"/>
            <a:ext cx="3061883" cy="907266"/>
          </a:xfrm>
          <a:prstGeom prst="roundRect">
            <a:avLst/>
          </a:prstGeom>
          <a:solidFill>
            <a:srgbClr val="FBD31E">
              <a:alpha val="64000"/>
            </a:srgbClr>
          </a:solidFill>
          <a:ln>
            <a:solidFill>
              <a:srgbClr val="FBD3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dirty="0">
                <a:solidFill>
                  <a:schemeClr val="tx1"/>
                </a:solidFill>
              </a:rPr>
              <a:t>Try it out! </a:t>
            </a:r>
            <a:r>
              <a:rPr lang="en-DE" u="sng" dirty="0">
                <a:solidFill>
                  <a:schemeClr val="tx1"/>
                </a:solidFill>
              </a:rPr>
              <a:t>huggingface.co/Madhour/gpt2-eli5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FEAC0F3-8CAA-5447-A3FA-73FF107C50D5}"/>
              </a:ext>
            </a:extLst>
          </p:cNvPr>
          <p:cNvSpPr/>
          <p:nvPr/>
        </p:nvSpPr>
        <p:spPr>
          <a:xfrm>
            <a:off x="5244869" y="1623984"/>
            <a:ext cx="927331" cy="335280"/>
          </a:xfrm>
          <a:prstGeom prst="roundRect">
            <a:avLst/>
          </a:prstGeom>
          <a:solidFill>
            <a:srgbClr val="2E8FB7">
              <a:alpha val="50000"/>
            </a:srgbClr>
          </a:solidFill>
          <a:ln>
            <a:solidFill>
              <a:srgbClr val="2E8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F9FBB00-9B28-9B49-B300-5852FC738F1B}"/>
              </a:ext>
            </a:extLst>
          </p:cNvPr>
          <p:cNvSpPr/>
          <p:nvPr/>
        </p:nvSpPr>
        <p:spPr>
          <a:xfrm>
            <a:off x="2667923" y="1613593"/>
            <a:ext cx="883965" cy="335280"/>
          </a:xfrm>
          <a:prstGeom prst="roundRect">
            <a:avLst/>
          </a:prstGeom>
          <a:solidFill>
            <a:srgbClr val="2E8FB7">
              <a:alpha val="50000"/>
            </a:srgbClr>
          </a:solidFill>
          <a:ln>
            <a:solidFill>
              <a:srgbClr val="2E8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F0E522C-470B-8642-BCC5-850D3C4DC19B}"/>
              </a:ext>
            </a:extLst>
          </p:cNvPr>
          <p:cNvSpPr/>
          <p:nvPr/>
        </p:nvSpPr>
        <p:spPr>
          <a:xfrm>
            <a:off x="1709419" y="1613593"/>
            <a:ext cx="927331" cy="335280"/>
          </a:xfrm>
          <a:prstGeom prst="roundRect">
            <a:avLst/>
          </a:prstGeom>
          <a:solidFill>
            <a:srgbClr val="2E8FB7">
              <a:alpha val="50000"/>
            </a:srgbClr>
          </a:solidFill>
          <a:ln>
            <a:solidFill>
              <a:srgbClr val="2E8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2FE09F-D9B1-AB4C-94BF-06121033E996}"/>
              </a:ext>
            </a:extLst>
          </p:cNvPr>
          <p:cNvSpPr txBox="1"/>
          <p:nvPr/>
        </p:nvSpPr>
        <p:spPr>
          <a:xfrm>
            <a:off x="804672" y="1591056"/>
            <a:ext cx="990295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Input: </a:t>
            </a:r>
            <a:r>
              <a:rPr lang="en-GB" sz="2000" dirty="0"/>
              <a:t>&lt;|BOS|&gt;&lt;|SEP|&gt;</a:t>
            </a:r>
            <a:r>
              <a:rPr lang="en-GB" sz="2000" dirty="0" err="1"/>
              <a:t>Apple,hacking</a:t>
            </a:r>
            <a:r>
              <a:rPr lang="en-GB" sz="2000" dirty="0"/>
              <a:t>&lt;|SEP|&gt;</a:t>
            </a:r>
          </a:p>
          <a:p>
            <a:endParaRPr lang="en-GB" sz="2000" b="1" dirty="0"/>
          </a:p>
          <a:p>
            <a:r>
              <a:rPr lang="en-GB" sz="2000" b="1" dirty="0"/>
              <a:t>Output: </a:t>
            </a:r>
            <a:r>
              <a:rPr lang="en-GB" sz="2000" dirty="0"/>
              <a:t>Why would Apple try and hack into the iPhone and/or iPad if it can?: There was a good bit of debate about what it was to steal information. The actual reason wasn't quite clear…</a:t>
            </a:r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b="1" dirty="0" err="1"/>
              <a:t>Limitationen</a:t>
            </a:r>
            <a:r>
              <a:rPr lang="en-GB" sz="20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/>
              <a:t>Grundlegender</a:t>
            </a:r>
            <a:r>
              <a:rPr lang="en-GB" sz="2000" dirty="0"/>
              <a:t> Bias </a:t>
            </a:r>
            <a:r>
              <a:rPr lang="en-GB" sz="2000" dirty="0" err="1"/>
              <a:t>aufgrund</a:t>
            </a:r>
            <a:r>
              <a:rPr lang="en-GB" sz="2000" dirty="0"/>
              <a:t> der </a:t>
            </a:r>
            <a:r>
              <a:rPr lang="en-GB" sz="2000" dirty="0" err="1"/>
              <a:t>Daten</a:t>
            </a:r>
            <a:endParaRPr lang="en-GB" sz="2000" dirty="0"/>
          </a:p>
          <a:p>
            <a:pPr marL="800100" lvl="1" indent="-342900">
              <a:buFont typeface="System Font Regular"/>
              <a:buChar char="→"/>
            </a:pPr>
            <a:r>
              <a:rPr lang="en-GB" sz="2000" dirty="0" err="1"/>
              <a:t>Kein</a:t>
            </a:r>
            <a:r>
              <a:rPr lang="en-GB" sz="2000" dirty="0"/>
              <a:t> Domain knowledge</a:t>
            </a:r>
          </a:p>
          <a:p>
            <a:pPr marL="800100" lvl="1" indent="-342900">
              <a:buFont typeface="System Font Regular"/>
              <a:buChar char="→"/>
            </a:pPr>
            <a:r>
              <a:rPr lang="en-GB" sz="2000" dirty="0"/>
              <a:t>Germany = Beer </a:t>
            </a:r>
            <a:r>
              <a:rPr lang="en-GB" sz="2000" dirty="0" err="1"/>
              <a:t>oder</a:t>
            </a:r>
            <a:r>
              <a:rPr lang="en-GB" sz="2000" dirty="0"/>
              <a:t> Nazi</a:t>
            </a:r>
          </a:p>
          <a:p>
            <a:pPr marL="800100" lvl="1" indent="-342900">
              <a:buFont typeface="System Font Regular"/>
              <a:buChar char="→"/>
            </a:pPr>
            <a:endParaRPr lang="en-GB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Entities </a:t>
            </a:r>
            <a:r>
              <a:rPr lang="en-GB" sz="2000" dirty="0" err="1"/>
              <a:t>werden</a:t>
            </a:r>
            <a:r>
              <a:rPr lang="en-GB" sz="2000" dirty="0"/>
              <a:t> </a:t>
            </a:r>
            <a:r>
              <a:rPr lang="en-GB" sz="2000" dirty="0" err="1"/>
              <a:t>nicht</a:t>
            </a:r>
            <a:r>
              <a:rPr lang="en-GB" sz="2000" dirty="0"/>
              <a:t> </a:t>
            </a:r>
            <a:r>
              <a:rPr lang="en-GB" sz="2000" dirty="0" err="1"/>
              <a:t>zuverlässig</a:t>
            </a:r>
            <a:r>
              <a:rPr lang="en-GB" sz="2000" dirty="0"/>
              <a:t> in den Text </a:t>
            </a:r>
            <a:r>
              <a:rPr lang="en-GB" sz="2000" dirty="0" err="1"/>
              <a:t>mit</a:t>
            </a:r>
            <a:r>
              <a:rPr lang="en-GB" sz="2000" dirty="0"/>
              <a:t> </a:t>
            </a:r>
            <a:r>
              <a:rPr lang="en-GB" sz="2000" dirty="0" err="1"/>
              <a:t>eingebaut</a:t>
            </a:r>
            <a:endParaRPr lang="en-GB" sz="2000" dirty="0"/>
          </a:p>
          <a:p>
            <a:pPr marL="800100" lvl="1" indent="-342900">
              <a:buFont typeface="System Font Regular"/>
              <a:buChar char="→"/>
            </a:pPr>
            <a:r>
              <a:rPr lang="en-GB" sz="2000" dirty="0"/>
              <a:t>NER </a:t>
            </a:r>
            <a:r>
              <a:rPr lang="en-GB" sz="2000" dirty="0" err="1"/>
              <a:t>im</a:t>
            </a:r>
            <a:r>
              <a:rPr lang="en-GB" sz="2000" dirty="0"/>
              <a:t> </a:t>
            </a:r>
            <a:r>
              <a:rPr lang="en-GB" sz="2000" dirty="0" err="1"/>
              <a:t>Preprocessing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475595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16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b="0" dirty="0"/>
              <a:t>4.1 Data Extraction</a:t>
            </a:r>
          </a:p>
          <a:p>
            <a:r>
              <a:rPr lang="de-DE" sz="2000" b="0" dirty="0"/>
              <a:t>4.2 Keywords</a:t>
            </a:r>
          </a:p>
          <a:p>
            <a:r>
              <a:rPr lang="de-DE" sz="2000" b="0" dirty="0"/>
              <a:t>4.3 Text Generation</a:t>
            </a:r>
          </a:p>
          <a:p>
            <a:r>
              <a:rPr lang="de-DE" sz="2000" dirty="0">
                <a:solidFill>
                  <a:srgbClr val="FCD731"/>
                </a:solidFill>
              </a:rPr>
              <a:t>4.4 Datenbank</a:t>
            </a:r>
          </a:p>
          <a:p>
            <a:r>
              <a:rPr lang="de-DE" sz="2000" b="0" dirty="0"/>
              <a:t>4.5 GUI</a:t>
            </a:r>
          </a:p>
          <a:p>
            <a:r>
              <a:rPr lang="de-DE" sz="1800" dirty="0"/>
              <a:t>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E18C30C-FF38-4D61-B2AA-17E1FA9FD327}"/>
              </a:ext>
            </a:extLst>
          </p:cNvPr>
          <p:cNvSpPr txBox="1"/>
          <p:nvPr/>
        </p:nvSpPr>
        <p:spPr>
          <a:xfrm>
            <a:off x="438727" y="1231491"/>
            <a:ext cx="11314546" cy="1974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dirty="0"/>
              <a:t>Zu </a:t>
            </a:r>
            <a:r>
              <a:rPr lang="en-GB" sz="2400" dirty="0" err="1"/>
              <a:t>speichern</a:t>
            </a:r>
            <a:r>
              <a:rPr lang="en-GB" sz="2400" dirty="0"/>
              <a:t>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Gefundene</a:t>
            </a:r>
            <a:r>
              <a:rPr lang="en-GB" sz="2000" dirty="0"/>
              <a:t> Keywords </a:t>
            </a:r>
            <a:r>
              <a:rPr lang="en-GB" sz="2000" dirty="0" err="1"/>
              <a:t>jeder</a:t>
            </a:r>
            <a:r>
              <a:rPr lang="en-GB" sz="2000" dirty="0"/>
              <a:t> Entity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Durchsuchte</a:t>
            </a:r>
            <a:r>
              <a:rPr lang="en-GB" sz="2000" dirty="0"/>
              <a:t> PDFs </a:t>
            </a:r>
            <a:r>
              <a:rPr lang="en-GB" sz="2000" dirty="0" err="1"/>
              <a:t>mit</a:t>
            </a:r>
            <a:r>
              <a:rPr lang="en-GB" sz="2000" dirty="0"/>
              <a:t> OCR-Output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Generierter</a:t>
            </a:r>
            <a:r>
              <a:rPr lang="en-GB" sz="2000" dirty="0"/>
              <a:t> Text </a:t>
            </a:r>
          </a:p>
        </p:txBody>
      </p:sp>
    </p:spTree>
    <p:extLst>
      <p:ext uri="{BB962C8B-B14F-4D97-AF65-F5344CB8AC3E}">
        <p14:creationId xmlns:p14="http://schemas.microsoft.com/office/powerpoint/2010/main" val="2891877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17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b="0" dirty="0"/>
              <a:t>4.1 Data Extraction</a:t>
            </a:r>
          </a:p>
          <a:p>
            <a:r>
              <a:rPr lang="de-DE" sz="2000" b="0" dirty="0"/>
              <a:t>4.2 Keywords</a:t>
            </a:r>
          </a:p>
          <a:p>
            <a:r>
              <a:rPr lang="de-DE" sz="2000" b="0" dirty="0"/>
              <a:t>4.3 Text Generation</a:t>
            </a:r>
          </a:p>
          <a:p>
            <a:r>
              <a:rPr lang="de-DE" sz="2000" dirty="0">
                <a:solidFill>
                  <a:srgbClr val="FCD731"/>
                </a:solidFill>
              </a:rPr>
              <a:t>4.4 Datenbank</a:t>
            </a:r>
          </a:p>
          <a:p>
            <a:r>
              <a:rPr lang="de-DE" sz="2000" b="0" dirty="0"/>
              <a:t>4.5 GUI</a:t>
            </a:r>
          </a:p>
          <a:p>
            <a:r>
              <a:rPr lang="de-DE" sz="1800" dirty="0"/>
              <a:t>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B16487F-F98C-4B78-B1CC-538734D31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09" y="3340236"/>
            <a:ext cx="11933382" cy="247708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E18C30C-FF38-4D61-B2AA-17E1FA9FD327}"/>
              </a:ext>
            </a:extLst>
          </p:cNvPr>
          <p:cNvSpPr txBox="1"/>
          <p:nvPr/>
        </p:nvSpPr>
        <p:spPr>
          <a:xfrm>
            <a:off x="438727" y="1231491"/>
            <a:ext cx="11314546" cy="1974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dirty="0"/>
              <a:t>Zu </a:t>
            </a:r>
            <a:r>
              <a:rPr lang="en-GB" sz="2400" dirty="0" err="1"/>
              <a:t>speichern</a:t>
            </a:r>
            <a:r>
              <a:rPr lang="en-GB" sz="2400" dirty="0"/>
              <a:t>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Gefundene</a:t>
            </a:r>
            <a:r>
              <a:rPr lang="en-GB" sz="2000" dirty="0"/>
              <a:t> Keywords </a:t>
            </a:r>
            <a:r>
              <a:rPr lang="en-GB" sz="2000" dirty="0" err="1"/>
              <a:t>jeder</a:t>
            </a:r>
            <a:r>
              <a:rPr lang="en-GB" sz="2000" dirty="0"/>
              <a:t> Entity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Durchsuchte</a:t>
            </a:r>
            <a:r>
              <a:rPr lang="en-GB" sz="2000" dirty="0"/>
              <a:t> PDFs </a:t>
            </a:r>
            <a:r>
              <a:rPr lang="en-GB" sz="2000" dirty="0" err="1"/>
              <a:t>mit</a:t>
            </a:r>
            <a:r>
              <a:rPr lang="en-GB" sz="2000" dirty="0"/>
              <a:t> OCR-Output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Generierter</a:t>
            </a:r>
            <a:r>
              <a:rPr lang="en-GB" sz="2000" dirty="0"/>
              <a:t> Text </a:t>
            </a:r>
          </a:p>
        </p:txBody>
      </p:sp>
    </p:spTree>
    <p:extLst>
      <p:ext uri="{BB962C8B-B14F-4D97-AF65-F5344CB8AC3E}">
        <p14:creationId xmlns:p14="http://schemas.microsoft.com/office/powerpoint/2010/main" val="1368640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18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b="0" dirty="0"/>
              <a:t>4.1 Data Extraction</a:t>
            </a:r>
          </a:p>
          <a:p>
            <a:r>
              <a:rPr lang="de-DE" sz="2000" b="0" dirty="0"/>
              <a:t>4.2 Keywords</a:t>
            </a:r>
          </a:p>
          <a:p>
            <a:r>
              <a:rPr lang="de-DE" sz="2000" b="0" dirty="0"/>
              <a:t>4.3 Text Generation</a:t>
            </a:r>
          </a:p>
          <a:p>
            <a:r>
              <a:rPr lang="de-DE" sz="2000" b="0" dirty="0"/>
              <a:t>4.4 Datenbank</a:t>
            </a:r>
          </a:p>
          <a:p>
            <a:r>
              <a:rPr lang="de-DE" sz="2000" dirty="0">
                <a:solidFill>
                  <a:srgbClr val="FCD731"/>
                </a:solidFill>
              </a:rPr>
              <a:t>4.5 GUI</a:t>
            </a:r>
          </a:p>
          <a:p>
            <a:r>
              <a:rPr lang="de-DE" sz="1800" dirty="0"/>
              <a:t>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2F2FE6E-B217-8849-BB20-9D387E7A61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3791154"/>
              </p:ext>
            </p:extLst>
          </p:nvPr>
        </p:nvGraphicFramePr>
        <p:xfrm>
          <a:off x="2013259" y="1439694"/>
          <a:ext cx="8165481" cy="48032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43675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3" y="194783"/>
            <a:ext cx="9421177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5. Fazit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19</a:t>
            </a:fld>
            <a:endParaRPr lang="de-DE" dirty="0"/>
          </a:p>
        </p:txBody>
      </p:sp>
      <p:sp>
        <p:nvSpPr>
          <p:cNvPr id="8" name="Textfeld 6">
            <a:extLst>
              <a:ext uri="{FF2B5EF4-FFF2-40B4-BE49-F238E27FC236}">
                <a16:creationId xmlns:a16="http://schemas.microsoft.com/office/drawing/2014/main" id="{1FF7CC10-8387-C648-AF4B-02BEA5F6B92F}"/>
              </a:ext>
            </a:extLst>
          </p:cNvPr>
          <p:cNvSpPr txBox="1"/>
          <p:nvPr/>
        </p:nvSpPr>
        <p:spPr>
          <a:xfrm>
            <a:off x="438727" y="1231491"/>
            <a:ext cx="11314546" cy="4460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400" dirty="0" err="1"/>
              <a:t>SeemsPhishy</a:t>
            </a:r>
            <a:r>
              <a:rPr lang="en-GB" sz="2400" dirty="0"/>
              <a:t> Workflow:</a:t>
            </a:r>
          </a:p>
          <a:p>
            <a:pPr>
              <a:lnSpc>
                <a:spcPct val="150000"/>
              </a:lnSpc>
            </a:pPr>
            <a:endParaRPr lang="en-GB" sz="2400" dirty="0"/>
          </a:p>
          <a:p>
            <a:pPr>
              <a:lnSpc>
                <a:spcPct val="150000"/>
              </a:lnSpc>
            </a:pPr>
            <a:endParaRPr lang="en-GB" sz="2400" dirty="0"/>
          </a:p>
          <a:p>
            <a:pPr>
              <a:lnSpc>
                <a:spcPct val="150000"/>
              </a:lnSpc>
            </a:pPr>
            <a:r>
              <a:rPr lang="en-GB" sz="2400" dirty="0" err="1"/>
              <a:t>Mögliche</a:t>
            </a:r>
            <a:r>
              <a:rPr lang="en-GB" sz="2400" dirty="0"/>
              <a:t> </a:t>
            </a:r>
            <a:r>
              <a:rPr lang="en-GB" sz="2400" dirty="0" err="1"/>
              <a:t>Erweiterung</a:t>
            </a:r>
            <a:r>
              <a:rPr lang="en-GB" sz="2400" dirty="0"/>
              <a:t>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Verschiedene</a:t>
            </a:r>
            <a:r>
              <a:rPr lang="en-GB" sz="2400" dirty="0"/>
              <a:t> </a:t>
            </a:r>
            <a:r>
              <a:rPr lang="en-GB" sz="2400" dirty="0" err="1"/>
              <a:t>Textgeneration</a:t>
            </a:r>
            <a:r>
              <a:rPr lang="en-GB" sz="2400" dirty="0"/>
              <a:t> Templates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Automatische</a:t>
            </a:r>
            <a:r>
              <a:rPr lang="en-GB" sz="2400" dirty="0"/>
              <a:t> </a:t>
            </a:r>
            <a:r>
              <a:rPr lang="en-GB" sz="2400" dirty="0" err="1"/>
              <a:t>Evaluierung</a:t>
            </a:r>
            <a:r>
              <a:rPr lang="en-GB" sz="2400" dirty="0"/>
              <a:t> der Keywords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Erweiterte</a:t>
            </a:r>
            <a:r>
              <a:rPr lang="en-GB" sz="2400" dirty="0"/>
              <a:t> Data Extraction Pipeline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Big Data Analysis → </a:t>
            </a:r>
            <a:r>
              <a:rPr lang="en-GB" sz="2400" dirty="0" err="1"/>
              <a:t>Mehr</a:t>
            </a:r>
            <a:r>
              <a:rPr lang="en-GB" sz="2400" dirty="0"/>
              <a:t> </a:t>
            </a:r>
            <a:r>
              <a:rPr lang="en-GB" sz="2400" dirty="0" err="1"/>
              <a:t>Daten</a:t>
            </a:r>
            <a:r>
              <a:rPr lang="en-GB" sz="2400" dirty="0"/>
              <a:t> </a:t>
            </a:r>
            <a:r>
              <a:rPr lang="en-GB" sz="2400" dirty="0" err="1"/>
              <a:t>Berücksichtigen</a:t>
            </a:r>
            <a:endParaRPr lang="en-GB" sz="2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A997FB5-2532-4841-9315-B2A3F1A70C79}"/>
              </a:ext>
            </a:extLst>
          </p:cNvPr>
          <p:cNvGrpSpPr/>
          <p:nvPr/>
        </p:nvGrpSpPr>
        <p:grpSpPr>
          <a:xfrm>
            <a:off x="1002983" y="1275718"/>
            <a:ext cx="8970502" cy="2153282"/>
            <a:chOff x="670474" y="1275718"/>
            <a:chExt cx="8970502" cy="2153282"/>
          </a:xfrm>
        </p:grpSpPr>
        <p:graphicFrame>
          <p:nvGraphicFramePr>
            <p:cNvPr id="6" name="Diagram 5">
              <a:extLst>
                <a:ext uri="{FF2B5EF4-FFF2-40B4-BE49-F238E27FC236}">
                  <a16:creationId xmlns:a16="http://schemas.microsoft.com/office/drawing/2014/main" id="{299084A1-8BF6-D54E-9911-8552601FA46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60130651"/>
                </p:ext>
              </p:extLst>
            </p:nvPr>
          </p:nvGraphicFramePr>
          <p:xfrm>
            <a:off x="670474" y="1275718"/>
            <a:ext cx="7824355" cy="215328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1" name="Graphic 10" descr="Email with solid fill">
              <a:extLst>
                <a:ext uri="{FF2B5EF4-FFF2-40B4-BE49-F238E27FC236}">
                  <a16:creationId xmlns:a16="http://schemas.microsoft.com/office/drawing/2014/main" id="{9A4D43DE-397D-034B-9A01-933690E8744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726576" y="1862499"/>
              <a:ext cx="914400" cy="914400"/>
            </a:xfrm>
            <a:prstGeom prst="rect">
              <a:avLst/>
            </a:prstGeom>
            <a:effectLst/>
          </p:spPr>
        </p:pic>
      </p:grpSp>
    </p:spTree>
    <p:extLst>
      <p:ext uri="{BB962C8B-B14F-4D97-AF65-F5344CB8AC3E}">
        <p14:creationId xmlns:p14="http://schemas.microsoft.com/office/powerpoint/2010/main" val="1438564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4">
            <a:extLst>
              <a:ext uri="{FF2B5EF4-FFF2-40B4-BE49-F238E27FC236}">
                <a16:creationId xmlns:a16="http://schemas.microsoft.com/office/drawing/2014/main" id="{8DED76B9-5273-4139-ACC9-B6E36ADE2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504" y="3075432"/>
            <a:ext cx="2412104" cy="707136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Agenda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87F2C169-25EA-4609-BC8A-BCA7C433EE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5396" y="1949513"/>
            <a:ext cx="6599238" cy="2958973"/>
          </a:xfrm>
        </p:spPr>
        <p:txBody>
          <a:bodyPr rtlCol="0">
            <a:normAutofit/>
          </a:bodyPr>
          <a:lstStyle/>
          <a:p>
            <a:pPr marL="457200" indent="-457200" rtl="0">
              <a:buFont typeface="+mj-lt"/>
              <a:buAutoNum type="arabicPeriod"/>
            </a:pPr>
            <a:r>
              <a:rPr lang="de-DE" sz="2800" dirty="0"/>
              <a:t>Business Modell </a:t>
            </a:r>
          </a:p>
          <a:p>
            <a:pPr marL="457200" indent="-457200" rtl="0">
              <a:buFont typeface="+mj-lt"/>
              <a:buAutoNum type="arabicPeriod"/>
            </a:pPr>
            <a:r>
              <a:rPr lang="de-DE" sz="2800" dirty="0"/>
              <a:t>Demo</a:t>
            </a:r>
          </a:p>
          <a:p>
            <a:pPr marL="457200" indent="-457200" rtl="0">
              <a:buFont typeface="+mj-lt"/>
              <a:buAutoNum type="arabicPeriod"/>
            </a:pPr>
            <a:r>
              <a:rPr lang="de-DE" sz="2800" dirty="0"/>
              <a:t>Methodik</a:t>
            </a:r>
          </a:p>
          <a:p>
            <a:pPr marL="457200" indent="-457200" rtl="0">
              <a:buFont typeface="+mj-lt"/>
              <a:buAutoNum type="arabicPeriod"/>
            </a:pPr>
            <a:r>
              <a:rPr lang="de-DE" sz="2800" dirty="0"/>
              <a:t>Umsetzung </a:t>
            </a:r>
          </a:p>
          <a:p>
            <a:pPr marL="457200" indent="-457200" rtl="0">
              <a:buFont typeface="+mj-lt"/>
              <a:buAutoNum type="arabicPeriod"/>
            </a:pPr>
            <a:r>
              <a:rPr lang="de-DE" sz="2800" dirty="0"/>
              <a:t>Fazit</a:t>
            </a:r>
          </a:p>
        </p:txBody>
      </p:sp>
      <p:sp>
        <p:nvSpPr>
          <p:cNvPr id="19" name="Datumsplatzhalter 18">
            <a:extLst>
              <a:ext uri="{FF2B5EF4-FFF2-40B4-BE49-F238E27FC236}">
                <a16:creationId xmlns:a16="http://schemas.microsoft.com/office/drawing/2014/main" id="{CE93697D-BFA2-4D84-A860-BA620414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	26.01.2022</a:t>
            </a:r>
          </a:p>
        </p:txBody>
      </p:sp>
      <p:sp>
        <p:nvSpPr>
          <p:cNvPr id="21" name="Foliennummernplatzhalter 20">
            <a:extLst>
              <a:ext uri="{FF2B5EF4-FFF2-40B4-BE49-F238E27FC236}">
                <a16:creationId xmlns:a16="http://schemas.microsoft.com/office/drawing/2014/main" id="{C19BFBA5-3E41-40F8-9EFB-9DF730F5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244D815C-8BF3-4ECF-A945-A2A7C2983AF9}" type="slidenum">
              <a:rPr lang="de-DE" smtClean="0"/>
              <a:pPr lvl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6347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>
            <a:extLst>
              <a:ext uri="{FF2B5EF4-FFF2-40B4-BE49-F238E27FC236}">
                <a16:creationId xmlns:a16="http://schemas.microsoft.com/office/drawing/2014/main" id="{1B4194D0-289C-408F-8A02-C6A28528D9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6" r="7420" b="1"/>
          <a:stretch/>
        </p:blipFill>
        <p:spPr bwMode="auto">
          <a:xfrm>
            <a:off x="-2" y="10"/>
            <a:ext cx="12192000" cy="685799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8AC7AC30-1251-40E1-9808-1FB902C4C1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</p:spPr>
        <p:txBody>
          <a:bodyPr rtlCol="0" anchor="b">
            <a:normAutofit/>
          </a:bodyPr>
          <a:lstStyle/>
          <a:p>
            <a:pPr rtl="0"/>
            <a:r>
              <a:rPr lang="de-DE" dirty="0">
                <a:solidFill>
                  <a:srgbClr val="FFFFFF"/>
                </a:solidFill>
              </a:rPr>
              <a:t>Vielen Dank für ihre Aufmerksamkeit</a:t>
            </a:r>
          </a:p>
        </p:txBody>
      </p:sp>
      <p:sp>
        <p:nvSpPr>
          <p:cNvPr id="79" name="Footer Placeholder 4">
            <a:extLst>
              <a:ext uri="{FF2B5EF4-FFF2-40B4-BE49-F238E27FC236}">
                <a16:creationId xmlns:a16="http://schemas.microsoft.com/office/drawing/2014/main" id="{2D6746E2-F5C0-470F-8639-9EE6FAD94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rtl="0">
              <a:spcAft>
                <a:spcPts val="600"/>
              </a:spcAft>
              <a:defRPr/>
            </a:pPr>
            <a:r>
              <a:rPr lang="de-DE" noProof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Titel der Präsentation</a:t>
            </a:r>
          </a:p>
        </p:txBody>
      </p:sp>
      <p:sp>
        <p:nvSpPr>
          <p:cNvPr id="26" name="Datumsplatzhalter 25">
            <a:extLst>
              <a:ext uri="{FF2B5EF4-FFF2-40B4-BE49-F238E27FC236}">
                <a16:creationId xmlns:a16="http://schemas.microsoft.com/office/drawing/2014/main" id="{A98E8EB0-8988-42CF-80D1-7A2AB7D1F8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 anchor="ctr">
            <a:normAutofit/>
          </a:bodyPr>
          <a:lstStyle/>
          <a:p>
            <a:pPr lvl="0" rtl="0">
              <a:spcAft>
                <a:spcPts val="600"/>
              </a:spcAft>
            </a:pPr>
            <a:r>
              <a:rPr lang="de-DE" dirty="0"/>
              <a:t>26.01.2022</a:t>
            </a:r>
            <a:endParaRPr lang="de-DE"/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F3FAC0BD-E5E7-4E36-B85D-0C1D0408A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 anchor="ctr">
            <a:normAutofit/>
          </a:bodyPr>
          <a:lstStyle/>
          <a:p>
            <a:pPr lvl="0" rtl="0">
              <a:spcAft>
                <a:spcPts val="600"/>
              </a:spcAft>
            </a:pPr>
            <a:fld id="{CD6D940D-6D44-4DF9-9322-B4B11F7EDCD0}" type="slidenum">
              <a:rPr lang="de-DE" smtClean="0"/>
              <a:pPr lvl="0" rtl="0">
                <a:spcAft>
                  <a:spcPts val="600"/>
                </a:spcAft>
              </a:pPr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6475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641EE0E-344F-504B-B54F-7BF9A7A8E5C0}"/>
              </a:ext>
            </a:extLst>
          </p:cNvPr>
          <p:cNvSpPr/>
          <p:nvPr/>
        </p:nvSpPr>
        <p:spPr>
          <a:xfrm>
            <a:off x="1746359" y="3331680"/>
            <a:ext cx="2658372" cy="335280"/>
          </a:xfrm>
          <a:prstGeom prst="roundRect">
            <a:avLst/>
          </a:prstGeom>
          <a:solidFill>
            <a:srgbClr val="FBD31E">
              <a:alpha val="50000"/>
            </a:srgbClr>
          </a:solidFill>
          <a:ln>
            <a:solidFill>
              <a:srgbClr val="FBD3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0270A69-3FA4-024E-AA76-544DE5D8268A}"/>
              </a:ext>
            </a:extLst>
          </p:cNvPr>
          <p:cNvSpPr/>
          <p:nvPr/>
        </p:nvSpPr>
        <p:spPr>
          <a:xfrm>
            <a:off x="1735209" y="2848763"/>
            <a:ext cx="1186411" cy="335280"/>
          </a:xfrm>
          <a:prstGeom prst="roundRect">
            <a:avLst/>
          </a:prstGeom>
          <a:solidFill>
            <a:srgbClr val="FBD31E">
              <a:alpha val="50000"/>
            </a:srgbClr>
          </a:solidFill>
          <a:ln>
            <a:solidFill>
              <a:srgbClr val="FBD3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6" name="Textfeld 1">
            <a:extLst>
              <a:ext uri="{FF2B5EF4-FFF2-40B4-BE49-F238E27FC236}">
                <a16:creationId xmlns:a16="http://schemas.microsoft.com/office/drawing/2014/main" id="{D62884CD-C4AF-7A4B-A2C1-E328FA0776A8}"/>
              </a:ext>
            </a:extLst>
          </p:cNvPr>
          <p:cNvSpPr txBox="1"/>
          <p:nvPr/>
        </p:nvSpPr>
        <p:spPr>
          <a:xfrm>
            <a:off x="822036" y="1338983"/>
            <a:ext cx="10547927" cy="4656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Hilfs</a:t>
            </a:r>
            <a:r>
              <a:rPr lang="en-GB" sz="2000" dirty="0"/>
              <a:t>-Tool </a:t>
            </a:r>
            <a:r>
              <a:rPr lang="en-GB" sz="2000" dirty="0" err="1"/>
              <a:t>für</a:t>
            </a:r>
            <a:r>
              <a:rPr lang="en-GB" sz="2000" dirty="0"/>
              <a:t> Penetration Testing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/>
              <a:t>5 Phases of Penetration Testing:</a:t>
            </a:r>
          </a:p>
          <a:p>
            <a:pPr marL="914400" lvl="1" indent="-457200">
              <a:lnSpc>
                <a:spcPct val="150000"/>
              </a:lnSpc>
              <a:buAutoNum type="alphaLcParenR"/>
            </a:pPr>
            <a:r>
              <a:rPr lang="en-GB" sz="2000" dirty="0"/>
              <a:t>Planning and reconnaissance</a:t>
            </a:r>
          </a:p>
          <a:p>
            <a:pPr marL="914400" lvl="1" indent="-457200">
              <a:lnSpc>
                <a:spcPct val="150000"/>
              </a:lnSpc>
              <a:buAutoNum type="alphaLcParenR"/>
            </a:pPr>
            <a:r>
              <a:rPr lang="en-GB" sz="2000" dirty="0"/>
              <a:t>scanning </a:t>
            </a:r>
          </a:p>
          <a:p>
            <a:pPr marL="914400" lvl="1" indent="-457200">
              <a:lnSpc>
                <a:spcPct val="150000"/>
              </a:lnSpc>
              <a:buAutoNum type="alphaLcParenR"/>
            </a:pPr>
            <a:r>
              <a:rPr lang="en-GB" sz="2000" dirty="0"/>
              <a:t>gaining system access	</a:t>
            </a:r>
          </a:p>
          <a:p>
            <a:pPr marL="914400" lvl="1" indent="-457200">
              <a:lnSpc>
                <a:spcPct val="150000"/>
              </a:lnSpc>
              <a:buAutoNum type="alphaLcParenR"/>
            </a:pPr>
            <a:r>
              <a:rPr lang="en-GB" sz="2000" dirty="0"/>
              <a:t>persistent access</a:t>
            </a:r>
          </a:p>
          <a:p>
            <a:pPr marL="914400" lvl="1" indent="-457200">
              <a:lnSpc>
                <a:spcPct val="150000"/>
              </a:lnSpc>
              <a:buAutoNum type="alphaLcParenR"/>
            </a:pPr>
            <a:r>
              <a:rPr lang="en-GB" sz="2000" dirty="0"/>
              <a:t>final analysis/report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Vollständiges</a:t>
            </a:r>
            <a:r>
              <a:rPr lang="en-GB" sz="2000" dirty="0"/>
              <a:t> Framework </a:t>
            </a:r>
            <a:r>
              <a:rPr lang="en-GB" sz="2000" dirty="0" err="1"/>
              <a:t>für</a:t>
            </a:r>
            <a:r>
              <a:rPr lang="en-GB" sz="2000" dirty="0"/>
              <a:t> Phishing-</a:t>
            </a:r>
            <a:r>
              <a:rPr lang="en-GB" sz="2000" dirty="0" err="1"/>
              <a:t>Kampagnen</a:t>
            </a:r>
            <a:endParaRPr lang="en-GB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Automatisch</a:t>
            </a:r>
            <a:r>
              <a:rPr lang="en-GB" sz="2000" dirty="0"/>
              <a:t> </a:t>
            </a:r>
            <a:r>
              <a:rPr lang="en-GB" sz="2000" dirty="0" err="1"/>
              <a:t>generierte</a:t>
            </a:r>
            <a:r>
              <a:rPr lang="en-GB" sz="2000" dirty="0"/>
              <a:t> Phishing Mails</a:t>
            </a:r>
          </a:p>
          <a:p>
            <a:pPr marL="342900" indent="-342900">
              <a:lnSpc>
                <a:spcPct val="150000"/>
              </a:lnSpc>
              <a:buFont typeface="System Font Regular"/>
              <a:buChar char="→"/>
            </a:pPr>
            <a:r>
              <a:rPr lang="en-GB" sz="2000" b="1" dirty="0"/>
              <a:t> Auf </a:t>
            </a:r>
            <a:r>
              <a:rPr lang="en-GB" sz="2000" b="1" dirty="0" err="1"/>
              <a:t>Zielorganisation</a:t>
            </a:r>
            <a:r>
              <a:rPr lang="en-GB" sz="2000" b="1" dirty="0"/>
              <a:t> </a:t>
            </a:r>
            <a:r>
              <a:rPr lang="en-GB" sz="2000" b="1" dirty="0" err="1"/>
              <a:t>zugeschnitten</a:t>
            </a:r>
            <a:endParaRPr lang="en-GB" sz="2000" b="1" dirty="0"/>
          </a:p>
        </p:txBody>
      </p:sp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3" y="194783"/>
            <a:ext cx="9421177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1. Business Modell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3</a:t>
            </a:fld>
            <a:endParaRPr lang="de-DE" dirty="0"/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A2563435-8CD5-DC4F-A1D3-399A19B9D7EC}"/>
              </a:ext>
            </a:extLst>
          </p:cNvPr>
          <p:cNvSpPr/>
          <p:nvPr/>
        </p:nvSpPr>
        <p:spPr>
          <a:xfrm>
            <a:off x="4839630" y="2815310"/>
            <a:ext cx="324499" cy="912609"/>
          </a:xfrm>
          <a:prstGeom prst="rightBrace">
            <a:avLst>
              <a:gd name="adj1" fmla="val 8333"/>
              <a:gd name="adj2" fmla="val 47556"/>
            </a:avLst>
          </a:prstGeom>
          <a:ln w="25400">
            <a:solidFill>
              <a:srgbClr val="2E8F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2" name="Grafik 15">
            <a:extLst>
              <a:ext uri="{FF2B5EF4-FFF2-40B4-BE49-F238E27FC236}">
                <a16:creationId xmlns:a16="http://schemas.microsoft.com/office/drawing/2014/main" id="{FFB06E6D-A992-5B43-BCE8-3C20FFD6DD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flipH="1">
            <a:off x="5372546" y="2694335"/>
            <a:ext cx="1189000" cy="118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936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3" y="194783"/>
            <a:ext cx="9421177" cy="769493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</a:pPr>
            <a:r>
              <a:rPr lang="de-DE"/>
              <a:t>2. Demo-Website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 anchor="ctr">
            <a:normAutofit/>
          </a:bodyPr>
          <a:lstStyle/>
          <a:p>
            <a:pPr lvl="0" rtl="0">
              <a:spcAft>
                <a:spcPts val="600"/>
              </a:spcAft>
            </a:pPr>
            <a:r>
              <a:rPr lang="de-DE">
                <a:solidFill>
                  <a:prstClr val="black"/>
                </a:solidFill>
              </a:rPr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 anchor="ctr">
            <a:normAutofit/>
          </a:bodyPr>
          <a:lstStyle/>
          <a:p>
            <a:pPr lvl="0" rtl="0">
              <a:spcAft>
                <a:spcPts val="600"/>
              </a:spcAft>
            </a:pPr>
            <a:fld id="{06B786C7-B8F9-4072-AAAA-17258464D730}" type="slidenum">
              <a:rPr lang="de-DE" smtClean="0">
                <a:solidFill>
                  <a:prstClr val="black"/>
                </a:solidFill>
              </a:rPr>
              <a:pPr lvl="0" rtl="0">
                <a:spcAft>
                  <a:spcPts val="600"/>
                </a:spcAft>
              </a:pPr>
              <a:t>4</a:t>
            </a:fld>
            <a:endParaRPr lang="de-DE">
              <a:solidFill>
                <a:prstClr val="black"/>
              </a:solidFill>
            </a:endParaRPr>
          </a:p>
        </p:txBody>
      </p:sp>
      <p:pic>
        <p:nvPicPr>
          <p:cNvPr id="7" name="SeemsPhishy - Demo.mp4" descr="SeemsPhishy - Demo.mp4">
            <a:hlinkClick r:id="" action="ppaction://media"/>
            <a:extLst>
              <a:ext uri="{FF2B5EF4-FFF2-40B4-BE49-F238E27FC236}">
                <a16:creationId xmlns:a16="http://schemas.microsoft.com/office/drawing/2014/main" id="{3832302B-8077-114F-A56C-58E8E17262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78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1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47174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3. Methodik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5</a:t>
            </a:fld>
            <a:endParaRPr lang="de-DE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4170B8-C8BA-AD47-B98E-E243AFFA59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08078" y="1335715"/>
            <a:ext cx="7775843" cy="5327502"/>
          </a:xfrm>
          <a:prstGeom prst="rect">
            <a:avLst/>
          </a:prstGeom>
        </p:spPr>
      </p:pic>
      <p:sp>
        <p:nvSpPr>
          <p:cNvPr id="7" name="Titel 21">
            <a:extLst>
              <a:ext uri="{FF2B5EF4-FFF2-40B4-BE49-F238E27FC236}">
                <a16:creationId xmlns:a16="http://schemas.microsoft.com/office/drawing/2014/main" id="{E27E4CA2-F25F-804C-8060-38393721C692}"/>
              </a:ext>
            </a:extLst>
          </p:cNvPr>
          <p:cNvSpPr txBox="1">
            <a:spLocks/>
          </p:cNvSpPr>
          <p:nvPr/>
        </p:nvSpPr>
        <p:spPr>
          <a:xfrm>
            <a:off x="7886923" y="194783"/>
            <a:ext cx="4570966" cy="9072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800" dirty="0">
                <a:solidFill>
                  <a:srgbClr val="FBD31E"/>
                </a:solidFill>
              </a:rPr>
              <a:t>3.1 Übersicht </a:t>
            </a:r>
          </a:p>
          <a:p>
            <a:endParaRPr lang="de-DE" sz="1800" dirty="0">
              <a:solidFill>
                <a:srgbClr val="FCD731"/>
              </a:solidFill>
            </a:endParaRPr>
          </a:p>
          <a:p>
            <a:r>
              <a:rPr lang="de-DE" sz="1800" b="0" dirty="0"/>
              <a:t>3.2 Vorgehensweise</a:t>
            </a:r>
          </a:p>
        </p:txBody>
      </p:sp>
    </p:spTree>
    <p:extLst>
      <p:ext uri="{BB962C8B-B14F-4D97-AF65-F5344CB8AC3E}">
        <p14:creationId xmlns:p14="http://schemas.microsoft.com/office/powerpoint/2010/main" val="1963140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47174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3. Methodik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6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6923" y="194783"/>
            <a:ext cx="4570966" cy="9072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800" b="0" dirty="0"/>
              <a:t>3.1 Übersicht</a:t>
            </a:r>
            <a:r>
              <a:rPr lang="de-DE" sz="1800" dirty="0"/>
              <a:t> </a:t>
            </a:r>
          </a:p>
          <a:p>
            <a:endParaRPr lang="de-DE" sz="1800" dirty="0">
              <a:solidFill>
                <a:srgbClr val="FCD731"/>
              </a:solidFill>
            </a:endParaRPr>
          </a:p>
          <a:p>
            <a:r>
              <a:rPr lang="de-DE" sz="1800" dirty="0">
                <a:solidFill>
                  <a:srgbClr val="FCD731"/>
                </a:solidFill>
              </a:rPr>
              <a:t>3.2 Vorgehensweise</a:t>
            </a: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F7AFF86-9FCB-1A4A-ABA0-13C0B52158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2560511"/>
              </p:ext>
            </p:extLst>
          </p:nvPr>
        </p:nvGraphicFramePr>
        <p:xfrm>
          <a:off x="2444461" y="1487915"/>
          <a:ext cx="7303078" cy="4729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3603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7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dirty="0">
                <a:solidFill>
                  <a:srgbClr val="FCD731"/>
                </a:solidFill>
              </a:rPr>
              <a:t>4.1 Data Extraction</a:t>
            </a:r>
          </a:p>
          <a:p>
            <a:r>
              <a:rPr lang="de-DE" sz="2000" b="0" dirty="0"/>
              <a:t>4.2 Keywords</a:t>
            </a:r>
          </a:p>
          <a:p>
            <a:r>
              <a:rPr lang="de-DE" sz="2000" b="0" dirty="0"/>
              <a:t>4.3 Text Generation</a:t>
            </a:r>
          </a:p>
          <a:p>
            <a:r>
              <a:rPr lang="de-DE" sz="2000" b="0" dirty="0"/>
              <a:t>4.4 Datenbank</a:t>
            </a:r>
          </a:p>
          <a:p>
            <a:r>
              <a:rPr lang="de-DE" sz="2000" b="0" dirty="0"/>
              <a:t>4.5 GUI</a:t>
            </a:r>
          </a:p>
          <a:p>
            <a:r>
              <a:rPr lang="de-DE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0DA993-6261-6043-86E7-FF51178B5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6531" y="1764275"/>
            <a:ext cx="3978937" cy="6179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7BF36C-E262-DB4E-8CF3-B4A443E959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0321" y="1479078"/>
            <a:ext cx="2712817" cy="464736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E1162A0-201D-7B4F-8B94-CBEFD39E67FD}"/>
              </a:ext>
            </a:extLst>
          </p:cNvPr>
          <p:cNvSpPr/>
          <p:nvPr/>
        </p:nvSpPr>
        <p:spPr>
          <a:xfrm>
            <a:off x="8589327" y="1939304"/>
            <a:ext cx="2499360" cy="164442"/>
          </a:xfrm>
          <a:prstGeom prst="rect">
            <a:avLst/>
          </a:prstGeom>
          <a:noFill/>
          <a:ln w="25400">
            <a:solidFill>
              <a:srgbClr val="FBD3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8A306A-ECFC-4148-A77A-19764AE75169}"/>
              </a:ext>
            </a:extLst>
          </p:cNvPr>
          <p:cNvSpPr/>
          <p:nvPr/>
        </p:nvSpPr>
        <p:spPr>
          <a:xfrm>
            <a:off x="8589327" y="3564904"/>
            <a:ext cx="2499360" cy="164442"/>
          </a:xfrm>
          <a:prstGeom prst="rect">
            <a:avLst/>
          </a:prstGeom>
          <a:noFill/>
          <a:ln w="25400">
            <a:solidFill>
              <a:srgbClr val="FBD3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AA2CCB-7B4A-7F4E-807A-7299FF370B11}"/>
              </a:ext>
            </a:extLst>
          </p:cNvPr>
          <p:cNvSpPr/>
          <p:nvPr/>
        </p:nvSpPr>
        <p:spPr>
          <a:xfrm>
            <a:off x="8597049" y="5026062"/>
            <a:ext cx="2499360" cy="164442"/>
          </a:xfrm>
          <a:prstGeom prst="rect">
            <a:avLst/>
          </a:prstGeom>
          <a:noFill/>
          <a:ln w="25400">
            <a:solidFill>
              <a:srgbClr val="FBD3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DC5DB33A-05FF-4645-8E04-C9275C9E5D93}"/>
              </a:ext>
            </a:extLst>
          </p:cNvPr>
          <p:cNvCxnSpPr>
            <a:stCxn id="4" idx="2"/>
          </p:cNvCxnSpPr>
          <p:nvPr/>
        </p:nvCxnSpPr>
        <p:spPr>
          <a:xfrm rot="16200000" flipH="1">
            <a:off x="6513877" y="1964379"/>
            <a:ext cx="1558567" cy="2394321"/>
          </a:xfrm>
          <a:prstGeom prst="curvedConnector2">
            <a:avLst/>
          </a:prstGeom>
          <a:ln w="57150">
            <a:solidFill>
              <a:srgbClr val="2E8FB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BEFDD7A-3E7B-C34E-8D03-CE2B8FAD117C}"/>
              </a:ext>
            </a:extLst>
          </p:cNvPr>
          <p:cNvSpPr txBox="1"/>
          <p:nvPr/>
        </p:nvSpPr>
        <p:spPr>
          <a:xfrm>
            <a:off x="606260" y="2382255"/>
            <a:ext cx="5553845" cy="3425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User gibt </a:t>
            </a:r>
            <a:r>
              <a:rPr lang="en-DE" sz="2000" b="1" dirty="0"/>
              <a:t>Namen der Organisation</a:t>
            </a:r>
            <a:r>
              <a:rPr lang="en-DE" sz="2000" dirty="0"/>
              <a:t> ein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Abfrage mit </a:t>
            </a:r>
            <a:r>
              <a:rPr lang="en-GB" sz="2000" b="1" dirty="0" err="1"/>
              <a:t>verfeinerten</a:t>
            </a:r>
            <a:r>
              <a:rPr lang="en-GB" sz="2000" b="1" dirty="0"/>
              <a:t> </a:t>
            </a:r>
            <a:r>
              <a:rPr lang="en-GB" sz="2000" b="1" dirty="0" err="1"/>
              <a:t>Suchoperatoren</a:t>
            </a:r>
            <a:endParaRPr lang="en-GB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PDF-URLs werden via beautiful soup </a:t>
            </a:r>
            <a:r>
              <a:rPr lang="en-DE" sz="2000" b="1" dirty="0"/>
              <a:t>gescraped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2000" dirty="0"/>
              <a:t>Anschließend lokal abgespeichert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2000" dirty="0"/>
          </a:p>
          <a:p>
            <a:r>
              <a:rPr lang="en-DE" sz="2000" dirty="0"/>
              <a:t>PDF-Miner: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Text </a:t>
            </a:r>
            <a:r>
              <a:rPr lang="de-DE" sz="2000" dirty="0" err="1"/>
              <a:t>Extraction</a:t>
            </a:r>
            <a:endParaRPr lang="de-DE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err="1"/>
              <a:t>Automatic</a:t>
            </a:r>
            <a:r>
              <a:rPr lang="de-DE" sz="2000" dirty="0"/>
              <a:t> Layout Analysis </a:t>
            </a:r>
          </a:p>
        </p:txBody>
      </p:sp>
    </p:spTree>
    <p:extLst>
      <p:ext uri="{BB962C8B-B14F-4D97-AF65-F5344CB8AC3E}">
        <p14:creationId xmlns:p14="http://schemas.microsoft.com/office/powerpoint/2010/main" val="1836175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8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b="0" dirty="0"/>
              <a:t>4.1 Data Extraction</a:t>
            </a:r>
          </a:p>
          <a:p>
            <a:r>
              <a:rPr lang="de-DE" sz="2000" dirty="0">
                <a:solidFill>
                  <a:srgbClr val="FCD731"/>
                </a:solidFill>
              </a:rPr>
              <a:t>4.2 Keywords</a:t>
            </a:r>
          </a:p>
          <a:p>
            <a:r>
              <a:rPr lang="de-DE" sz="2000" b="0" dirty="0"/>
              <a:t>4.3 Text Generation</a:t>
            </a:r>
          </a:p>
          <a:p>
            <a:r>
              <a:rPr lang="de-DE" sz="2000" b="0" dirty="0"/>
              <a:t>4.4 Datenbank</a:t>
            </a:r>
          </a:p>
          <a:p>
            <a:r>
              <a:rPr lang="de-DE" sz="2000" b="0" dirty="0"/>
              <a:t>4.5 GUI</a:t>
            </a:r>
          </a:p>
          <a:p>
            <a:r>
              <a:rPr lang="de-DE" sz="1800" dirty="0"/>
              <a:t> </a:t>
            </a:r>
          </a:p>
        </p:txBody>
      </p:sp>
      <p:graphicFrame>
        <p:nvGraphicFramePr>
          <p:cNvPr id="11" name="Diagramm 10">
            <a:extLst>
              <a:ext uri="{FF2B5EF4-FFF2-40B4-BE49-F238E27FC236}">
                <a16:creationId xmlns:a16="http://schemas.microsoft.com/office/drawing/2014/main" id="{58624A51-DA0A-4AC7-B556-3502D16DACCD}"/>
              </a:ext>
            </a:extLst>
          </p:cNvPr>
          <p:cNvGraphicFramePr/>
          <p:nvPr/>
        </p:nvGraphicFramePr>
        <p:xfrm>
          <a:off x="5363690" y="4322646"/>
          <a:ext cx="4283953" cy="2501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316AFB14-9039-413B-AD2F-25493749B3A8}"/>
              </a:ext>
            </a:extLst>
          </p:cNvPr>
          <p:cNvSpPr txBox="1"/>
          <p:nvPr/>
        </p:nvSpPr>
        <p:spPr>
          <a:xfrm>
            <a:off x="235604" y="1760228"/>
            <a:ext cx="1887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Pre</a:t>
            </a:r>
            <a:r>
              <a:rPr lang="de-DE" dirty="0"/>
              <a:t>-Processing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7363444-1E13-44A9-B215-85DAB0F3A1C1}"/>
              </a:ext>
            </a:extLst>
          </p:cNvPr>
          <p:cNvSpPr txBox="1"/>
          <p:nvPr/>
        </p:nvSpPr>
        <p:spPr>
          <a:xfrm>
            <a:off x="3691343" y="4421435"/>
            <a:ext cx="3814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Natural Language Understanding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0ED2953-2D55-4C36-8E2C-C91D5A5195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88564" y="4882960"/>
            <a:ext cx="1416391" cy="1416391"/>
          </a:xfrm>
          <a:prstGeom prst="rect">
            <a:avLst/>
          </a:prstGeom>
        </p:spPr>
      </p:pic>
      <p:graphicFrame>
        <p:nvGraphicFramePr>
          <p:cNvPr id="16" name="Diagramm 15">
            <a:extLst>
              <a:ext uri="{FF2B5EF4-FFF2-40B4-BE49-F238E27FC236}">
                <a16:creationId xmlns:a16="http://schemas.microsoft.com/office/drawing/2014/main" id="{D12FBFC4-A84D-497D-8CEA-19A421A82D5F}"/>
              </a:ext>
            </a:extLst>
          </p:cNvPr>
          <p:cNvGraphicFramePr/>
          <p:nvPr/>
        </p:nvGraphicFramePr>
        <p:xfrm>
          <a:off x="582622" y="1606499"/>
          <a:ext cx="4352544" cy="2501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2007644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m 14">
            <a:extLst>
              <a:ext uri="{FF2B5EF4-FFF2-40B4-BE49-F238E27FC236}">
                <a16:creationId xmlns:a16="http://schemas.microsoft.com/office/drawing/2014/main" id="{D58D28A9-268B-41C9-AC41-17A7449F63E7}"/>
              </a:ext>
            </a:extLst>
          </p:cNvPr>
          <p:cNvGraphicFramePr/>
          <p:nvPr/>
        </p:nvGraphicFramePr>
        <p:xfrm>
          <a:off x="388335" y="1332854"/>
          <a:ext cx="3122031" cy="18852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2" name="Titel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4" y="194783"/>
            <a:ext cx="3815450" cy="769493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/>
              <a:t>4. Umsetzung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 rtlCol="0"/>
          <a:lstStyle/>
          <a:p>
            <a:pPr lvl="0" rtl="0"/>
            <a:r>
              <a:rPr lang="de-DE" dirty="0"/>
              <a:t>26.01.2022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rtlCol="0"/>
          <a:lstStyle/>
          <a:p>
            <a:pPr lvl="0" rtl="0"/>
            <a:fld id="{06B786C7-B8F9-4072-AAAA-17258464D730}" type="slidenum">
              <a:rPr lang="de-DE" smtClean="0"/>
              <a:pPr lvl="0" rtl="0"/>
              <a:t>9</a:t>
            </a:fld>
            <a:endParaRPr lang="de-DE" dirty="0"/>
          </a:p>
        </p:txBody>
      </p:sp>
      <p:sp>
        <p:nvSpPr>
          <p:cNvPr id="6" name="Titel 21">
            <a:extLst>
              <a:ext uri="{FF2B5EF4-FFF2-40B4-BE49-F238E27FC236}">
                <a16:creationId xmlns:a16="http://schemas.microsoft.com/office/drawing/2014/main" id="{F11789DF-C1A0-4452-99CF-A74AA7F4755C}"/>
              </a:ext>
            </a:extLst>
          </p:cNvPr>
          <p:cNvSpPr txBox="1">
            <a:spLocks/>
          </p:cNvSpPr>
          <p:nvPr/>
        </p:nvSpPr>
        <p:spPr>
          <a:xfrm>
            <a:off x="7880437" y="13200"/>
            <a:ext cx="4570966" cy="14264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b="0" dirty="0"/>
              <a:t>4.1 Data Extraction</a:t>
            </a:r>
          </a:p>
          <a:p>
            <a:r>
              <a:rPr lang="de-DE" sz="2000" dirty="0">
                <a:solidFill>
                  <a:srgbClr val="FCD731"/>
                </a:solidFill>
              </a:rPr>
              <a:t>4.2 Keywords</a:t>
            </a:r>
          </a:p>
          <a:p>
            <a:r>
              <a:rPr lang="de-DE" sz="2000" b="0" dirty="0"/>
              <a:t>4.3 Text Generation</a:t>
            </a:r>
          </a:p>
          <a:p>
            <a:r>
              <a:rPr lang="de-DE" sz="2000" b="0" dirty="0"/>
              <a:t>4.4 Datenbank</a:t>
            </a:r>
          </a:p>
          <a:p>
            <a:r>
              <a:rPr lang="de-DE" sz="2000" b="0" dirty="0"/>
              <a:t>4.5 GUI</a:t>
            </a:r>
          </a:p>
          <a:p>
            <a:r>
              <a:rPr lang="de-DE" sz="1800" dirty="0"/>
              <a:t>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16AFB14-9039-413B-AD2F-25493749B3A8}"/>
              </a:ext>
            </a:extLst>
          </p:cNvPr>
          <p:cNvSpPr txBox="1"/>
          <p:nvPr/>
        </p:nvSpPr>
        <p:spPr>
          <a:xfrm>
            <a:off x="3589992" y="1439694"/>
            <a:ext cx="831582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„The Apple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identity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seal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approval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and a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promise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excellence.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When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you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authorized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certified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your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area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business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expertise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you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also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represent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Apple. By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following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these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guidelines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you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reap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benefits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Apple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identity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contribute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its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i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strength</a:t>
            </a:r>
            <a:r>
              <a:rPr lang="de-DE" sz="20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.“</a:t>
            </a:r>
          </a:p>
          <a:p>
            <a:endParaRPr lang="de-DE" sz="2000" i="1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Erwartete Keywords: </a:t>
            </a:r>
            <a:r>
              <a:rPr lang="de-DE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[Apple, </a:t>
            </a:r>
            <a:r>
              <a:rPr lang="de-DE" sz="20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seal</a:t>
            </a:r>
            <a:r>
              <a:rPr lang="de-DE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approval</a:t>
            </a:r>
            <a:r>
              <a:rPr lang="de-DE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de-DE" sz="20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promise</a:t>
            </a:r>
            <a:r>
              <a:rPr lang="de-DE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excellence, </a:t>
            </a:r>
            <a:r>
              <a:rPr lang="de-DE" sz="20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guidelines</a:t>
            </a:r>
            <a:r>
              <a:rPr lang="de-DE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Apple </a:t>
            </a:r>
            <a:r>
              <a:rPr lang="de-DE" sz="20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identity</a:t>
            </a:r>
            <a:r>
              <a:rPr lang="de-DE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endParaRPr lang="de-DE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sz="2000" i="1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0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Yake</a:t>
            </a:r>
            <a:r>
              <a:rPr lang="de-DE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de-DE" sz="2000" dirty="0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Apple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de-DE" sz="2000" dirty="0" err="1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seal</a:t>
            </a:r>
            <a:r>
              <a:rPr lang="de-DE" sz="2000" dirty="0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000" dirty="0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approval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de-DE" sz="2000" dirty="0" err="1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promise</a:t>
            </a:r>
            <a:r>
              <a:rPr lang="de-DE" sz="2000" dirty="0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000" dirty="0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 excellence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de-DE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guidelines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de-DE" sz="2000" dirty="0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Apple </a:t>
            </a:r>
            <a:r>
              <a:rPr lang="de-DE" sz="2000" dirty="0" err="1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identity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</a:p>
          <a:p>
            <a:endParaRPr lang="de-DE" sz="2000" b="1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0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Rake-</a:t>
            </a:r>
            <a:r>
              <a:rPr lang="de-DE" sz="2000" b="1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Nltk</a:t>
            </a:r>
            <a:r>
              <a:rPr lang="de-DE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[Apple, </a:t>
            </a:r>
            <a:r>
              <a:rPr lang="de-DE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seal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approval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de-DE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promise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excellence, </a:t>
            </a:r>
            <a:r>
              <a:rPr lang="de-DE" sz="2000" dirty="0" err="1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guidelines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de-DE" sz="2000" dirty="0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Apple </a:t>
            </a:r>
            <a:r>
              <a:rPr lang="de-DE" sz="2000" dirty="0" err="1">
                <a:effectLst/>
                <a:highlight>
                  <a:srgbClr val="00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identity</a:t>
            </a:r>
            <a:r>
              <a:rPr lang="de-D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</a:p>
          <a:p>
            <a:endParaRPr lang="de-DE" sz="20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2B2F7A2-9948-4509-8A6F-1CC36D277AA2}"/>
              </a:ext>
            </a:extLst>
          </p:cNvPr>
          <p:cNvSpPr txBox="1"/>
          <p:nvPr/>
        </p:nvSpPr>
        <p:spPr>
          <a:xfrm>
            <a:off x="286187" y="1439694"/>
            <a:ext cx="1433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NLU</a:t>
            </a:r>
          </a:p>
        </p:txBody>
      </p:sp>
    </p:spTree>
    <p:extLst>
      <p:ext uri="{BB962C8B-B14F-4D97-AF65-F5344CB8AC3E}">
        <p14:creationId xmlns:p14="http://schemas.microsoft.com/office/powerpoint/2010/main" val="1146611022"/>
      </p:ext>
    </p:extLst>
  </p:cSld>
  <p:clrMapOvr>
    <a:masterClrMapping/>
  </p:clrMapOvr>
</p:sld>
</file>

<file path=ppt/theme/theme1.xml><?xml version="1.0" encoding="utf-8"?>
<a:theme xmlns:a="http://schemas.openxmlformats.org/drawingml/2006/main" name="ColorBlockVTI">
  <a:themeElements>
    <a:clrScheme name="ColorBlock Color Scheme">
      <a:dk1>
        <a:sysClr val="windowText" lastClr="000000"/>
      </a:dk1>
      <a:lt1>
        <a:sysClr val="window" lastClr="FFFFFF"/>
      </a:lt1>
      <a:dk2>
        <a:srgbClr val="002044"/>
      </a:dk2>
      <a:lt2>
        <a:srgbClr val="F5F0F3"/>
      </a:lt2>
      <a:accent1>
        <a:srgbClr val="4A41C5"/>
      </a:accent1>
      <a:accent2>
        <a:srgbClr val="37997B"/>
      </a:accent2>
      <a:accent3>
        <a:srgbClr val="17B4DF"/>
      </a:accent3>
      <a:accent4>
        <a:srgbClr val="E69500"/>
      </a:accent4>
      <a:accent5>
        <a:srgbClr val="276D77"/>
      </a:accent5>
      <a:accent6>
        <a:srgbClr val="386ECE"/>
      </a:accent6>
      <a:hlink>
        <a:srgbClr val="AF1DAF"/>
      </a:hlink>
      <a:folHlink>
        <a:srgbClr val="FE5C68"/>
      </a:folHlink>
    </a:clrScheme>
    <a:fontScheme name="Custom 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357_TF89117832_Win32" id="{91940284-90F9-40D7-8BBB-7DA4815ACCAF}" vid="{209B5B1F-4B4C-4500-A294-16FC191C00D5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757C30-AE9A-4680-90EB-19D282EC2B7C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AF0BF08-C674-44E3-8BFC-85BC65E095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5CCB28C-7D26-4A36-9CFC-D739C28F3D18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Farbblock-Design</Template>
  <TotalTime>17</TotalTime>
  <Words>1295</Words>
  <Application>Microsoft Macintosh PowerPoint</Application>
  <PresentationFormat>Widescreen</PresentationFormat>
  <Paragraphs>365</Paragraphs>
  <Slides>20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Avenir Next LT Pro</vt:lpstr>
      <vt:lpstr>Calibri</vt:lpstr>
      <vt:lpstr>System Font Regular</vt:lpstr>
      <vt:lpstr>ColorBlockVTI</vt:lpstr>
      <vt:lpstr>PowerPoint Presentation</vt:lpstr>
      <vt:lpstr>Agenda</vt:lpstr>
      <vt:lpstr>1. Business Modell</vt:lpstr>
      <vt:lpstr>2. Demo-Website</vt:lpstr>
      <vt:lpstr>3. Methodik</vt:lpstr>
      <vt:lpstr>3. Methodik</vt:lpstr>
      <vt:lpstr>4. Umsetzung</vt:lpstr>
      <vt:lpstr>4. Umsetzung</vt:lpstr>
      <vt:lpstr>4. Umsetzung</vt:lpstr>
      <vt:lpstr>4. Umsetzung</vt:lpstr>
      <vt:lpstr>4. Umsetzung</vt:lpstr>
      <vt:lpstr>4. Umsetzung</vt:lpstr>
      <vt:lpstr>4. Umsetzung</vt:lpstr>
      <vt:lpstr>4. Umsetzung</vt:lpstr>
      <vt:lpstr>4. Umsetzung</vt:lpstr>
      <vt:lpstr>4. Umsetzung</vt:lpstr>
      <vt:lpstr>4. Umsetzung</vt:lpstr>
      <vt:lpstr>4. Umsetzung</vt:lpstr>
      <vt:lpstr>5. Fazit</vt:lpstr>
      <vt:lpstr>Vielen Dank für ihre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Erstellung handschriftlicher Zahlen von Ablesekarten mittels CNN</dc:title>
  <dc:creator>Creutz, Fabian</dc:creator>
  <cp:lastModifiedBy>Ayman Madhour</cp:lastModifiedBy>
  <cp:revision>16</cp:revision>
  <dcterms:created xsi:type="dcterms:W3CDTF">2022-01-14T14:55:31Z</dcterms:created>
  <dcterms:modified xsi:type="dcterms:W3CDTF">2022-01-24T13:49:33Z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